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24"/>
  </p:notesMasterIdLst>
  <p:handoutMasterIdLst>
    <p:handoutMasterId r:id="rId25"/>
  </p:handoutMasterIdLst>
  <p:sldIdLst>
    <p:sldId id="256" r:id="rId2"/>
    <p:sldId id="257" r:id="rId3"/>
    <p:sldId id="278" r:id="rId4"/>
    <p:sldId id="258" r:id="rId5"/>
    <p:sldId id="259" r:id="rId6"/>
    <p:sldId id="260" r:id="rId7"/>
    <p:sldId id="261" r:id="rId8"/>
    <p:sldId id="262" r:id="rId9"/>
    <p:sldId id="263" r:id="rId10"/>
    <p:sldId id="264" r:id="rId11"/>
    <p:sldId id="265" r:id="rId12"/>
    <p:sldId id="266" r:id="rId13"/>
    <p:sldId id="267" r:id="rId14"/>
    <p:sldId id="268" r:id="rId15"/>
    <p:sldId id="279"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74" autoAdjust="0"/>
  </p:normalViewPr>
  <p:slideViewPr>
    <p:cSldViewPr>
      <p:cViewPr varScale="1">
        <p:scale>
          <a:sx n="124" d="100"/>
          <a:sy n="124" d="100"/>
        </p:scale>
        <p:origin x="182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15E29FF-9C9D-A844-9894-B910D8DBFE8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F0C60F62-DBB0-6A42-91E7-AF93300D9F7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EF25006-4824-774B-9D96-A190508A389C}" type="datetimeFigureOut">
              <a:rPr lang="en-GB"/>
              <a:pPr>
                <a:defRPr/>
              </a:pPr>
              <a:t>28/08/2019</a:t>
            </a:fld>
            <a:endParaRPr lang="en-GB"/>
          </a:p>
        </p:txBody>
      </p:sp>
      <p:sp>
        <p:nvSpPr>
          <p:cNvPr id="4" name="Footer Placeholder 3">
            <a:extLst>
              <a:ext uri="{FF2B5EF4-FFF2-40B4-BE49-F238E27FC236}">
                <a16:creationId xmlns:a16="http://schemas.microsoft.com/office/drawing/2014/main" id="{172CCA5C-4268-7341-BDEC-612BAC5CC83D}"/>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a:extLst>
              <a:ext uri="{FF2B5EF4-FFF2-40B4-BE49-F238E27FC236}">
                <a16:creationId xmlns:a16="http://schemas.microsoft.com/office/drawing/2014/main" id="{902CCB67-752E-9D4B-A1D8-FACE61170DB7}"/>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A901D85-B396-4C43-B625-1E7409408ECD}"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D62A40-CF2F-2742-84B2-EB5A12A72B1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B560B4B6-7312-154C-9BCA-28EB6FFDAA7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A464A639-A422-1F4C-A9FD-B309FAE1D41C}" type="datetimeFigureOut">
              <a:rPr lang="en-GB"/>
              <a:pPr>
                <a:defRPr/>
              </a:pPr>
              <a:t>28/08/2019</a:t>
            </a:fld>
            <a:endParaRPr lang="en-GB"/>
          </a:p>
        </p:txBody>
      </p:sp>
      <p:sp>
        <p:nvSpPr>
          <p:cNvPr id="4" name="Slide Image Placeholder 3">
            <a:extLst>
              <a:ext uri="{FF2B5EF4-FFF2-40B4-BE49-F238E27FC236}">
                <a16:creationId xmlns:a16="http://schemas.microsoft.com/office/drawing/2014/main" id="{D982AB3B-7BF5-EA41-BD5F-218B7975A91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63B28A4A-A077-2D40-A6E0-299F2FD9B5C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43ACEFB9-7847-FF4B-8EB4-0DC91F17F2B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DDE08710-C896-D14F-AA67-79211D3F3AB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6ECF7E1-6419-2347-BC0F-70E7F86417DE}"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7524B14-EC9C-B04A-8759-96602FB36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34C8E501-B8C2-F34C-B67B-43F49DDFFD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5604" name="Slide Number Placeholder 3">
            <a:extLst>
              <a:ext uri="{FF2B5EF4-FFF2-40B4-BE49-F238E27FC236}">
                <a16:creationId xmlns:a16="http://schemas.microsoft.com/office/drawing/2014/main" id="{15A62212-8B1E-7247-AFBA-5E7E71F055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3EBF8C1-3131-D442-82C5-5FCCC081B755}" type="slidenum">
              <a:rPr lang="en-GB" altLang="en-US">
                <a:latin typeface="Arial" panose="020B0604020202020204" pitchFamily="34" charset="0"/>
              </a:rPr>
              <a:pPr eaLnBrk="1" hangingPunct="1">
                <a:spcBef>
                  <a:spcPct val="0"/>
                </a:spcBef>
              </a:pPr>
              <a:t>1</a:t>
            </a:fld>
            <a:endParaRPr lang="en-GB"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BAFB2CC0-6CF8-0C4A-99B8-E4339ECFC7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DFCFBA27-04BC-7746-83C4-29B6C7F574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6628" name="Slide Number Placeholder 3">
            <a:extLst>
              <a:ext uri="{FF2B5EF4-FFF2-40B4-BE49-F238E27FC236}">
                <a16:creationId xmlns:a16="http://schemas.microsoft.com/office/drawing/2014/main" id="{1546B096-1FA2-D942-9427-99BF805A62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6F3BE66-3C84-2B49-93BF-2A1BFA84B5F3}" type="slidenum">
              <a:rPr lang="en-GB" altLang="en-US">
                <a:latin typeface="Arial" panose="020B0604020202020204" pitchFamily="34" charset="0"/>
              </a:rPr>
              <a:pPr eaLnBrk="1" hangingPunct="1">
                <a:spcBef>
                  <a:spcPct val="0"/>
                </a:spcBef>
              </a:pPr>
              <a:t>14</a:t>
            </a:fld>
            <a:endParaRPr lang="en-GB"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9215F5B-1A0B-7849-B677-71E000739244}"/>
              </a:ext>
            </a:extLst>
          </p:cNvPr>
          <p:cNvSpPr>
            <a:spLocks noGrp="1"/>
          </p:cNvSpPr>
          <p:nvPr>
            <p:ph type="dt" sz="half" idx="10"/>
          </p:nvPr>
        </p:nvSpPr>
        <p:spPr/>
        <p:txBody>
          <a:bodyPr/>
          <a:lstStyle>
            <a:lvl1pPr>
              <a:defRPr/>
            </a:lvl1pPr>
          </a:lstStyle>
          <a:p>
            <a:pPr>
              <a:defRPr/>
            </a:pPr>
            <a:fld id="{CFCF2DAC-2BA2-7348-A034-4B0238A2DFFD}" type="datetimeFigureOut">
              <a:rPr lang="en-GB"/>
              <a:pPr>
                <a:defRPr/>
              </a:pPr>
              <a:t>28/08/2019</a:t>
            </a:fld>
            <a:endParaRPr lang="en-GB"/>
          </a:p>
        </p:txBody>
      </p:sp>
      <p:sp>
        <p:nvSpPr>
          <p:cNvPr id="5" name="Footer Placeholder 4">
            <a:extLst>
              <a:ext uri="{FF2B5EF4-FFF2-40B4-BE49-F238E27FC236}">
                <a16:creationId xmlns:a16="http://schemas.microsoft.com/office/drawing/2014/main" id="{8D4F9271-086F-DF40-B628-9FB2E7B7C6B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EEBA61B-3D63-5D4E-A715-21050FC61834}"/>
              </a:ext>
            </a:extLst>
          </p:cNvPr>
          <p:cNvSpPr>
            <a:spLocks noGrp="1"/>
          </p:cNvSpPr>
          <p:nvPr>
            <p:ph type="sldNum" sz="quarter" idx="12"/>
          </p:nvPr>
        </p:nvSpPr>
        <p:spPr/>
        <p:txBody>
          <a:bodyPr/>
          <a:lstStyle>
            <a:lvl1pPr>
              <a:defRPr/>
            </a:lvl1pPr>
          </a:lstStyle>
          <a:p>
            <a:fld id="{746E91AF-6E0F-4043-949A-4865DE56218D}" type="slidenum">
              <a:rPr lang="en-GB" altLang="en-US"/>
              <a:pPr/>
              <a:t>‹#›</a:t>
            </a:fld>
            <a:endParaRPr lang="en-GB" altLang="en-US"/>
          </a:p>
        </p:txBody>
      </p:sp>
    </p:spTree>
    <p:extLst>
      <p:ext uri="{BB962C8B-B14F-4D97-AF65-F5344CB8AC3E}">
        <p14:creationId xmlns:p14="http://schemas.microsoft.com/office/powerpoint/2010/main" val="117919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3F808D-98A4-D145-B896-BE03BEAB6097}"/>
              </a:ext>
            </a:extLst>
          </p:cNvPr>
          <p:cNvSpPr>
            <a:spLocks noGrp="1"/>
          </p:cNvSpPr>
          <p:nvPr>
            <p:ph type="dt" sz="half" idx="10"/>
          </p:nvPr>
        </p:nvSpPr>
        <p:spPr/>
        <p:txBody>
          <a:bodyPr/>
          <a:lstStyle>
            <a:lvl1pPr>
              <a:defRPr/>
            </a:lvl1pPr>
          </a:lstStyle>
          <a:p>
            <a:pPr>
              <a:defRPr/>
            </a:pPr>
            <a:fld id="{873D3FBA-6D9F-944C-8D14-44E505F21535}" type="datetimeFigureOut">
              <a:rPr lang="en-GB"/>
              <a:pPr>
                <a:defRPr/>
              </a:pPr>
              <a:t>28/08/2019</a:t>
            </a:fld>
            <a:endParaRPr lang="en-GB"/>
          </a:p>
        </p:txBody>
      </p:sp>
      <p:sp>
        <p:nvSpPr>
          <p:cNvPr id="5" name="Footer Placeholder 4">
            <a:extLst>
              <a:ext uri="{FF2B5EF4-FFF2-40B4-BE49-F238E27FC236}">
                <a16:creationId xmlns:a16="http://schemas.microsoft.com/office/drawing/2014/main" id="{60B02341-CFBC-FA45-8C3A-D337439984E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526927F-8E8B-524D-BFC4-ADB6BA9016F3}"/>
              </a:ext>
            </a:extLst>
          </p:cNvPr>
          <p:cNvSpPr>
            <a:spLocks noGrp="1"/>
          </p:cNvSpPr>
          <p:nvPr>
            <p:ph type="sldNum" sz="quarter" idx="12"/>
          </p:nvPr>
        </p:nvSpPr>
        <p:spPr/>
        <p:txBody>
          <a:bodyPr/>
          <a:lstStyle>
            <a:lvl1pPr>
              <a:defRPr/>
            </a:lvl1pPr>
          </a:lstStyle>
          <a:p>
            <a:fld id="{6548F07E-83C1-6E42-B224-C1F3BA98D611}" type="slidenum">
              <a:rPr lang="en-GB" altLang="en-US"/>
              <a:pPr/>
              <a:t>‹#›</a:t>
            </a:fld>
            <a:endParaRPr lang="en-GB" altLang="en-US"/>
          </a:p>
        </p:txBody>
      </p:sp>
    </p:spTree>
    <p:extLst>
      <p:ext uri="{BB962C8B-B14F-4D97-AF65-F5344CB8AC3E}">
        <p14:creationId xmlns:p14="http://schemas.microsoft.com/office/powerpoint/2010/main" val="864234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D0D67C-BD50-1D49-A836-C77C33D650BA}"/>
              </a:ext>
            </a:extLst>
          </p:cNvPr>
          <p:cNvSpPr>
            <a:spLocks noGrp="1"/>
          </p:cNvSpPr>
          <p:nvPr>
            <p:ph type="dt" sz="half" idx="10"/>
          </p:nvPr>
        </p:nvSpPr>
        <p:spPr/>
        <p:txBody>
          <a:bodyPr/>
          <a:lstStyle>
            <a:lvl1pPr>
              <a:defRPr/>
            </a:lvl1pPr>
          </a:lstStyle>
          <a:p>
            <a:pPr>
              <a:defRPr/>
            </a:pPr>
            <a:fld id="{1963FE39-1B0A-964F-B2D6-23C4ED383FCB}" type="datetimeFigureOut">
              <a:rPr lang="en-GB"/>
              <a:pPr>
                <a:defRPr/>
              </a:pPr>
              <a:t>28/08/2019</a:t>
            </a:fld>
            <a:endParaRPr lang="en-GB"/>
          </a:p>
        </p:txBody>
      </p:sp>
      <p:sp>
        <p:nvSpPr>
          <p:cNvPr id="5" name="Footer Placeholder 4">
            <a:extLst>
              <a:ext uri="{FF2B5EF4-FFF2-40B4-BE49-F238E27FC236}">
                <a16:creationId xmlns:a16="http://schemas.microsoft.com/office/drawing/2014/main" id="{1C02DFA3-4405-2840-BBFF-A15930E3195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5996589-AA2F-5E4E-A129-3E40891C8A52}"/>
              </a:ext>
            </a:extLst>
          </p:cNvPr>
          <p:cNvSpPr>
            <a:spLocks noGrp="1"/>
          </p:cNvSpPr>
          <p:nvPr>
            <p:ph type="sldNum" sz="quarter" idx="12"/>
          </p:nvPr>
        </p:nvSpPr>
        <p:spPr/>
        <p:txBody>
          <a:bodyPr/>
          <a:lstStyle>
            <a:lvl1pPr>
              <a:defRPr/>
            </a:lvl1pPr>
          </a:lstStyle>
          <a:p>
            <a:fld id="{2F824D64-AA44-6C48-A3C2-A8147AF61464}" type="slidenum">
              <a:rPr lang="en-GB" altLang="en-US"/>
              <a:pPr/>
              <a:t>‹#›</a:t>
            </a:fld>
            <a:endParaRPr lang="en-GB" altLang="en-US"/>
          </a:p>
        </p:txBody>
      </p:sp>
    </p:spTree>
    <p:extLst>
      <p:ext uri="{BB962C8B-B14F-4D97-AF65-F5344CB8AC3E}">
        <p14:creationId xmlns:p14="http://schemas.microsoft.com/office/powerpoint/2010/main" val="2017046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4F4625-C788-BB41-B04C-C05E329AE291}"/>
              </a:ext>
            </a:extLst>
          </p:cNvPr>
          <p:cNvSpPr>
            <a:spLocks noGrp="1"/>
          </p:cNvSpPr>
          <p:nvPr>
            <p:ph type="dt" sz="half" idx="10"/>
          </p:nvPr>
        </p:nvSpPr>
        <p:spPr/>
        <p:txBody>
          <a:bodyPr/>
          <a:lstStyle>
            <a:lvl1pPr>
              <a:defRPr/>
            </a:lvl1pPr>
          </a:lstStyle>
          <a:p>
            <a:pPr>
              <a:defRPr/>
            </a:pPr>
            <a:fld id="{4541E398-5A01-4B42-9EC3-ECB93D2AB77B}" type="datetimeFigureOut">
              <a:rPr lang="en-GB"/>
              <a:pPr>
                <a:defRPr/>
              </a:pPr>
              <a:t>28/08/2019</a:t>
            </a:fld>
            <a:endParaRPr lang="en-GB"/>
          </a:p>
        </p:txBody>
      </p:sp>
      <p:sp>
        <p:nvSpPr>
          <p:cNvPr id="5" name="Footer Placeholder 4">
            <a:extLst>
              <a:ext uri="{FF2B5EF4-FFF2-40B4-BE49-F238E27FC236}">
                <a16:creationId xmlns:a16="http://schemas.microsoft.com/office/drawing/2014/main" id="{55566EFF-0B3C-D547-9B09-5759F2D4C93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EA79A3E-8874-AB48-AC8D-2F05E76CD247}"/>
              </a:ext>
            </a:extLst>
          </p:cNvPr>
          <p:cNvSpPr>
            <a:spLocks noGrp="1"/>
          </p:cNvSpPr>
          <p:nvPr>
            <p:ph type="sldNum" sz="quarter" idx="12"/>
          </p:nvPr>
        </p:nvSpPr>
        <p:spPr/>
        <p:txBody>
          <a:bodyPr/>
          <a:lstStyle>
            <a:lvl1pPr>
              <a:defRPr/>
            </a:lvl1pPr>
          </a:lstStyle>
          <a:p>
            <a:fld id="{01FB576D-9C8B-7B40-A2DA-B97B95354704}" type="slidenum">
              <a:rPr lang="en-GB" altLang="en-US"/>
              <a:pPr/>
              <a:t>‹#›</a:t>
            </a:fld>
            <a:endParaRPr lang="en-GB" altLang="en-US"/>
          </a:p>
        </p:txBody>
      </p:sp>
    </p:spTree>
    <p:extLst>
      <p:ext uri="{BB962C8B-B14F-4D97-AF65-F5344CB8AC3E}">
        <p14:creationId xmlns:p14="http://schemas.microsoft.com/office/powerpoint/2010/main" val="1515733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D5143D-F489-124C-84CF-B75FD26478E2}"/>
              </a:ext>
            </a:extLst>
          </p:cNvPr>
          <p:cNvSpPr>
            <a:spLocks noGrp="1"/>
          </p:cNvSpPr>
          <p:nvPr>
            <p:ph type="dt" sz="half" idx="10"/>
          </p:nvPr>
        </p:nvSpPr>
        <p:spPr/>
        <p:txBody>
          <a:bodyPr/>
          <a:lstStyle>
            <a:lvl1pPr>
              <a:defRPr/>
            </a:lvl1pPr>
          </a:lstStyle>
          <a:p>
            <a:pPr>
              <a:defRPr/>
            </a:pPr>
            <a:fld id="{DFE3A067-DDB9-434B-8496-0BCA61C653DE}" type="datetimeFigureOut">
              <a:rPr lang="en-GB"/>
              <a:pPr>
                <a:defRPr/>
              </a:pPr>
              <a:t>28/08/2019</a:t>
            </a:fld>
            <a:endParaRPr lang="en-GB"/>
          </a:p>
        </p:txBody>
      </p:sp>
      <p:sp>
        <p:nvSpPr>
          <p:cNvPr id="5" name="Footer Placeholder 4">
            <a:extLst>
              <a:ext uri="{FF2B5EF4-FFF2-40B4-BE49-F238E27FC236}">
                <a16:creationId xmlns:a16="http://schemas.microsoft.com/office/drawing/2014/main" id="{42494283-261B-6548-9275-9489501672F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5E23F69-52BD-2749-A09D-1590F97B350F}"/>
              </a:ext>
            </a:extLst>
          </p:cNvPr>
          <p:cNvSpPr>
            <a:spLocks noGrp="1"/>
          </p:cNvSpPr>
          <p:nvPr>
            <p:ph type="sldNum" sz="quarter" idx="12"/>
          </p:nvPr>
        </p:nvSpPr>
        <p:spPr/>
        <p:txBody>
          <a:bodyPr/>
          <a:lstStyle>
            <a:lvl1pPr>
              <a:defRPr/>
            </a:lvl1pPr>
          </a:lstStyle>
          <a:p>
            <a:fld id="{D12D24C1-BC21-E847-844E-2D19E9ABE373}" type="slidenum">
              <a:rPr lang="en-GB" altLang="en-US"/>
              <a:pPr/>
              <a:t>‹#›</a:t>
            </a:fld>
            <a:endParaRPr lang="en-GB" altLang="en-US"/>
          </a:p>
        </p:txBody>
      </p:sp>
    </p:spTree>
    <p:extLst>
      <p:ext uri="{BB962C8B-B14F-4D97-AF65-F5344CB8AC3E}">
        <p14:creationId xmlns:p14="http://schemas.microsoft.com/office/powerpoint/2010/main" val="81446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3CB9BC20-1864-DE45-9B3E-F7ADA0979750}"/>
              </a:ext>
            </a:extLst>
          </p:cNvPr>
          <p:cNvSpPr>
            <a:spLocks noGrp="1"/>
          </p:cNvSpPr>
          <p:nvPr>
            <p:ph type="dt" sz="half" idx="10"/>
          </p:nvPr>
        </p:nvSpPr>
        <p:spPr/>
        <p:txBody>
          <a:bodyPr/>
          <a:lstStyle>
            <a:lvl1pPr>
              <a:defRPr/>
            </a:lvl1pPr>
          </a:lstStyle>
          <a:p>
            <a:pPr>
              <a:defRPr/>
            </a:pPr>
            <a:fld id="{11A0256C-D1FE-B546-9324-7FB9DB26B54A}" type="datetimeFigureOut">
              <a:rPr lang="en-GB"/>
              <a:pPr>
                <a:defRPr/>
              </a:pPr>
              <a:t>28/08/2019</a:t>
            </a:fld>
            <a:endParaRPr lang="en-GB"/>
          </a:p>
        </p:txBody>
      </p:sp>
      <p:sp>
        <p:nvSpPr>
          <p:cNvPr id="6" name="Footer Placeholder 4">
            <a:extLst>
              <a:ext uri="{FF2B5EF4-FFF2-40B4-BE49-F238E27FC236}">
                <a16:creationId xmlns:a16="http://schemas.microsoft.com/office/drawing/2014/main" id="{50AF0C8E-0296-224F-A2AA-7C0C7A4BB95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F46BDC3-5489-4E42-B9B9-625F433BB296}"/>
              </a:ext>
            </a:extLst>
          </p:cNvPr>
          <p:cNvSpPr>
            <a:spLocks noGrp="1"/>
          </p:cNvSpPr>
          <p:nvPr>
            <p:ph type="sldNum" sz="quarter" idx="12"/>
          </p:nvPr>
        </p:nvSpPr>
        <p:spPr/>
        <p:txBody>
          <a:bodyPr/>
          <a:lstStyle>
            <a:lvl1pPr>
              <a:defRPr/>
            </a:lvl1pPr>
          </a:lstStyle>
          <a:p>
            <a:fld id="{71D83E15-BF65-0741-9CCB-DDC1BA805936}" type="slidenum">
              <a:rPr lang="en-GB" altLang="en-US"/>
              <a:pPr/>
              <a:t>‹#›</a:t>
            </a:fld>
            <a:endParaRPr lang="en-GB" altLang="en-US"/>
          </a:p>
        </p:txBody>
      </p:sp>
    </p:spTree>
    <p:extLst>
      <p:ext uri="{BB962C8B-B14F-4D97-AF65-F5344CB8AC3E}">
        <p14:creationId xmlns:p14="http://schemas.microsoft.com/office/powerpoint/2010/main" val="242810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E9DB2F01-B517-B544-A454-B977443091A8}"/>
              </a:ext>
            </a:extLst>
          </p:cNvPr>
          <p:cNvSpPr>
            <a:spLocks noGrp="1"/>
          </p:cNvSpPr>
          <p:nvPr>
            <p:ph type="dt" sz="half" idx="10"/>
          </p:nvPr>
        </p:nvSpPr>
        <p:spPr/>
        <p:txBody>
          <a:bodyPr/>
          <a:lstStyle>
            <a:lvl1pPr>
              <a:defRPr/>
            </a:lvl1pPr>
          </a:lstStyle>
          <a:p>
            <a:pPr>
              <a:defRPr/>
            </a:pPr>
            <a:fld id="{BC032E5A-21CD-954D-97F6-5F0072133EE9}" type="datetimeFigureOut">
              <a:rPr lang="en-GB"/>
              <a:pPr>
                <a:defRPr/>
              </a:pPr>
              <a:t>28/08/2019</a:t>
            </a:fld>
            <a:endParaRPr lang="en-GB"/>
          </a:p>
        </p:txBody>
      </p:sp>
      <p:sp>
        <p:nvSpPr>
          <p:cNvPr id="8" name="Footer Placeholder 4">
            <a:extLst>
              <a:ext uri="{FF2B5EF4-FFF2-40B4-BE49-F238E27FC236}">
                <a16:creationId xmlns:a16="http://schemas.microsoft.com/office/drawing/2014/main" id="{952C465C-7B3A-284F-8529-E6B5F9CDD358}"/>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266AA1EC-D7FE-714E-8776-1E0ECA646EEA}"/>
              </a:ext>
            </a:extLst>
          </p:cNvPr>
          <p:cNvSpPr>
            <a:spLocks noGrp="1"/>
          </p:cNvSpPr>
          <p:nvPr>
            <p:ph type="sldNum" sz="quarter" idx="12"/>
          </p:nvPr>
        </p:nvSpPr>
        <p:spPr/>
        <p:txBody>
          <a:bodyPr/>
          <a:lstStyle>
            <a:lvl1pPr>
              <a:defRPr/>
            </a:lvl1pPr>
          </a:lstStyle>
          <a:p>
            <a:fld id="{AB823ED5-4DB6-3D4D-927C-9D0DAE18DA93}" type="slidenum">
              <a:rPr lang="en-GB" altLang="en-US"/>
              <a:pPr/>
              <a:t>‹#›</a:t>
            </a:fld>
            <a:endParaRPr lang="en-GB" altLang="en-US"/>
          </a:p>
        </p:txBody>
      </p:sp>
    </p:spTree>
    <p:extLst>
      <p:ext uri="{BB962C8B-B14F-4D97-AF65-F5344CB8AC3E}">
        <p14:creationId xmlns:p14="http://schemas.microsoft.com/office/powerpoint/2010/main" val="1505498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A2C18A5F-86FB-2142-A563-F21ACB8A7E03}"/>
              </a:ext>
            </a:extLst>
          </p:cNvPr>
          <p:cNvSpPr>
            <a:spLocks noGrp="1"/>
          </p:cNvSpPr>
          <p:nvPr>
            <p:ph type="dt" sz="half" idx="10"/>
          </p:nvPr>
        </p:nvSpPr>
        <p:spPr/>
        <p:txBody>
          <a:bodyPr/>
          <a:lstStyle>
            <a:lvl1pPr>
              <a:defRPr/>
            </a:lvl1pPr>
          </a:lstStyle>
          <a:p>
            <a:pPr>
              <a:defRPr/>
            </a:pPr>
            <a:fld id="{656FEE03-8E82-314A-9B2E-9E9E1C13355B}" type="datetimeFigureOut">
              <a:rPr lang="en-GB"/>
              <a:pPr>
                <a:defRPr/>
              </a:pPr>
              <a:t>28/08/2019</a:t>
            </a:fld>
            <a:endParaRPr lang="en-GB"/>
          </a:p>
        </p:txBody>
      </p:sp>
      <p:sp>
        <p:nvSpPr>
          <p:cNvPr id="4" name="Footer Placeholder 4">
            <a:extLst>
              <a:ext uri="{FF2B5EF4-FFF2-40B4-BE49-F238E27FC236}">
                <a16:creationId xmlns:a16="http://schemas.microsoft.com/office/drawing/2014/main" id="{1B8B1CB8-76A6-E64B-A315-EFA4C92961DF}"/>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F5C553A6-88D5-404C-8BF6-9FEE436DC8D2}"/>
              </a:ext>
            </a:extLst>
          </p:cNvPr>
          <p:cNvSpPr>
            <a:spLocks noGrp="1"/>
          </p:cNvSpPr>
          <p:nvPr>
            <p:ph type="sldNum" sz="quarter" idx="12"/>
          </p:nvPr>
        </p:nvSpPr>
        <p:spPr/>
        <p:txBody>
          <a:bodyPr/>
          <a:lstStyle>
            <a:lvl1pPr>
              <a:defRPr/>
            </a:lvl1pPr>
          </a:lstStyle>
          <a:p>
            <a:fld id="{6D4A88CB-1448-E84D-917E-E365E5A8778C}" type="slidenum">
              <a:rPr lang="en-GB" altLang="en-US"/>
              <a:pPr/>
              <a:t>‹#›</a:t>
            </a:fld>
            <a:endParaRPr lang="en-GB" altLang="en-US"/>
          </a:p>
        </p:txBody>
      </p:sp>
    </p:spTree>
    <p:extLst>
      <p:ext uri="{BB962C8B-B14F-4D97-AF65-F5344CB8AC3E}">
        <p14:creationId xmlns:p14="http://schemas.microsoft.com/office/powerpoint/2010/main" val="354407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9F91E9D-D1BE-EE4D-A9B1-28B3F837FB70}"/>
              </a:ext>
            </a:extLst>
          </p:cNvPr>
          <p:cNvSpPr>
            <a:spLocks noGrp="1"/>
          </p:cNvSpPr>
          <p:nvPr>
            <p:ph type="dt" sz="half" idx="10"/>
          </p:nvPr>
        </p:nvSpPr>
        <p:spPr/>
        <p:txBody>
          <a:bodyPr/>
          <a:lstStyle>
            <a:lvl1pPr>
              <a:defRPr/>
            </a:lvl1pPr>
          </a:lstStyle>
          <a:p>
            <a:pPr>
              <a:defRPr/>
            </a:pPr>
            <a:fld id="{D544E9F1-994F-FD45-9834-6F9333AC18D8}" type="datetimeFigureOut">
              <a:rPr lang="en-GB"/>
              <a:pPr>
                <a:defRPr/>
              </a:pPr>
              <a:t>28/08/2019</a:t>
            </a:fld>
            <a:endParaRPr lang="en-GB"/>
          </a:p>
        </p:txBody>
      </p:sp>
      <p:sp>
        <p:nvSpPr>
          <p:cNvPr id="3" name="Footer Placeholder 4">
            <a:extLst>
              <a:ext uri="{FF2B5EF4-FFF2-40B4-BE49-F238E27FC236}">
                <a16:creationId xmlns:a16="http://schemas.microsoft.com/office/drawing/2014/main" id="{32A3C66B-C727-C244-AC91-760ECA0083D0}"/>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2F7B7C21-D9A3-F949-B1D9-1985AD827E1F}"/>
              </a:ext>
            </a:extLst>
          </p:cNvPr>
          <p:cNvSpPr>
            <a:spLocks noGrp="1"/>
          </p:cNvSpPr>
          <p:nvPr>
            <p:ph type="sldNum" sz="quarter" idx="12"/>
          </p:nvPr>
        </p:nvSpPr>
        <p:spPr/>
        <p:txBody>
          <a:bodyPr/>
          <a:lstStyle>
            <a:lvl1pPr>
              <a:defRPr/>
            </a:lvl1pPr>
          </a:lstStyle>
          <a:p>
            <a:fld id="{C33F4EFC-6F7F-DE4B-A5B6-46EFC7BD3225}" type="slidenum">
              <a:rPr lang="en-GB" altLang="en-US"/>
              <a:pPr/>
              <a:t>‹#›</a:t>
            </a:fld>
            <a:endParaRPr lang="en-GB" altLang="en-US"/>
          </a:p>
        </p:txBody>
      </p:sp>
    </p:spTree>
    <p:extLst>
      <p:ext uri="{BB962C8B-B14F-4D97-AF65-F5344CB8AC3E}">
        <p14:creationId xmlns:p14="http://schemas.microsoft.com/office/powerpoint/2010/main" val="1962588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7459AFC-DE87-D145-B8B6-BF7CE3E57691}"/>
              </a:ext>
            </a:extLst>
          </p:cNvPr>
          <p:cNvSpPr>
            <a:spLocks noGrp="1"/>
          </p:cNvSpPr>
          <p:nvPr>
            <p:ph type="dt" sz="half" idx="10"/>
          </p:nvPr>
        </p:nvSpPr>
        <p:spPr/>
        <p:txBody>
          <a:bodyPr/>
          <a:lstStyle>
            <a:lvl1pPr>
              <a:defRPr/>
            </a:lvl1pPr>
          </a:lstStyle>
          <a:p>
            <a:pPr>
              <a:defRPr/>
            </a:pPr>
            <a:fld id="{311671D4-17C6-044C-B0AC-E132B6DB3BAB}" type="datetimeFigureOut">
              <a:rPr lang="en-GB"/>
              <a:pPr>
                <a:defRPr/>
              </a:pPr>
              <a:t>28/08/2019</a:t>
            </a:fld>
            <a:endParaRPr lang="en-GB"/>
          </a:p>
        </p:txBody>
      </p:sp>
      <p:sp>
        <p:nvSpPr>
          <p:cNvPr id="6" name="Footer Placeholder 4">
            <a:extLst>
              <a:ext uri="{FF2B5EF4-FFF2-40B4-BE49-F238E27FC236}">
                <a16:creationId xmlns:a16="http://schemas.microsoft.com/office/drawing/2014/main" id="{70EAE10F-8B01-EC46-BF42-DFAD8E974B2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7F1698F3-5950-244B-9293-BB0C6E546D56}"/>
              </a:ext>
            </a:extLst>
          </p:cNvPr>
          <p:cNvSpPr>
            <a:spLocks noGrp="1"/>
          </p:cNvSpPr>
          <p:nvPr>
            <p:ph type="sldNum" sz="quarter" idx="12"/>
          </p:nvPr>
        </p:nvSpPr>
        <p:spPr/>
        <p:txBody>
          <a:bodyPr/>
          <a:lstStyle>
            <a:lvl1pPr>
              <a:defRPr/>
            </a:lvl1pPr>
          </a:lstStyle>
          <a:p>
            <a:fld id="{39314673-7291-F740-813E-8E8086D7F807}" type="slidenum">
              <a:rPr lang="en-GB" altLang="en-US"/>
              <a:pPr/>
              <a:t>‹#›</a:t>
            </a:fld>
            <a:endParaRPr lang="en-GB" altLang="en-US"/>
          </a:p>
        </p:txBody>
      </p:sp>
    </p:spTree>
    <p:extLst>
      <p:ext uri="{BB962C8B-B14F-4D97-AF65-F5344CB8AC3E}">
        <p14:creationId xmlns:p14="http://schemas.microsoft.com/office/powerpoint/2010/main" val="3382735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4C6DA32-1DE6-3942-AD1B-BF64947F389E}"/>
              </a:ext>
            </a:extLst>
          </p:cNvPr>
          <p:cNvSpPr>
            <a:spLocks noGrp="1"/>
          </p:cNvSpPr>
          <p:nvPr>
            <p:ph type="dt" sz="half" idx="10"/>
          </p:nvPr>
        </p:nvSpPr>
        <p:spPr/>
        <p:txBody>
          <a:bodyPr/>
          <a:lstStyle>
            <a:lvl1pPr>
              <a:defRPr/>
            </a:lvl1pPr>
          </a:lstStyle>
          <a:p>
            <a:pPr>
              <a:defRPr/>
            </a:pPr>
            <a:fld id="{BD87D94B-0D69-4742-BECD-624BAA1C6E55}" type="datetimeFigureOut">
              <a:rPr lang="en-GB"/>
              <a:pPr>
                <a:defRPr/>
              </a:pPr>
              <a:t>28/08/2019</a:t>
            </a:fld>
            <a:endParaRPr lang="en-GB"/>
          </a:p>
        </p:txBody>
      </p:sp>
      <p:sp>
        <p:nvSpPr>
          <p:cNvPr id="6" name="Footer Placeholder 4">
            <a:extLst>
              <a:ext uri="{FF2B5EF4-FFF2-40B4-BE49-F238E27FC236}">
                <a16:creationId xmlns:a16="http://schemas.microsoft.com/office/drawing/2014/main" id="{511E4548-4549-D14E-A183-22FF1992D6E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A7961152-6C23-5A43-971B-06A9F387D93B}"/>
              </a:ext>
            </a:extLst>
          </p:cNvPr>
          <p:cNvSpPr>
            <a:spLocks noGrp="1"/>
          </p:cNvSpPr>
          <p:nvPr>
            <p:ph type="sldNum" sz="quarter" idx="12"/>
          </p:nvPr>
        </p:nvSpPr>
        <p:spPr/>
        <p:txBody>
          <a:bodyPr/>
          <a:lstStyle>
            <a:lvl1pPr>
              <a:defRPr/>
            </a:lvl1pPr>
          </a:lstStyle>
          <a:p>
            <a:fld id="{BF5F5E59-1AA8-A740-B2FB-CECDA55695CF}" type="slidenum">
              <a:rPr lang="en-GB" altLang="en-US"/>
              <a:pPr/>
              <a:t>‹#›</a:t>
            </a:fld>
            <a:endParaRPr lang="en-GB" altLang="en-US"/>
          </a:p>
        </p:txBody>
      </p:sp>
    </p:spTree>
    <p:extLst>
      <p:ext uri="{BB962C8B-B14F-4D97-AF65-F5344CB8AC3E}">
        <p14:creationId xmlns:p14="http://schemas.microsoft.com/office/powerpoint/2010/main" val="199836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31E5012-EFAC-3F48-82CE-6B5C9CB71D6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8C4F62A5-F28F-C44A-BA6F-61DC30011AF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B8AA4B60-A39F-5A4B-9761-8AB27BF1907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6372184-111B-AB40-8A06-AA1A503417B1}" type="datetimeFigureOut">
              <a:rPr lang="en-GB"/>
              <a:pPr>
                <a:defRPr/>
              </a:pPr>
              <a:t>28/08/2019</a:t>
            </a:fld>
            <a:endParaRPr lang="en-GB"/>
          </a:p>
        </p:txBody>
      </p:sp>
      <p:sp>
        <p:nvSpPr>
          <p:cNvPr id="5" name="Footer Placeholder 4">
            <a:extLst>
              <a:ext uri="{FF2B5EF4-FFF2-40B4-BE49-F238E27FC236}">
                <a16:creationId xmlns:a16="http://schemas.microsoft.com/office/drawing/2014/main" id="{D2901178-4ADA-F942-A534-469F3FDA20A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E7179AF8-74F8-6C43-8902-238C6551CA3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22B9CA6A-DB8F-4F4C-9AD6-2103435551A2}"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a:extLst>
              <a:ext uri="{FF2B5EF4-FFF2-40B4-BE49-F238E27FC236}">
                <a16:creationId xmlns:a16="http://schemas.microsoft.com/office/drawing/2014/main" id="{2D81F52B-8260-C946-B088-5AEF190849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1">
            <a:extLst>
              <a:ext uri="{FF2B5EF4-FFF2-40B4-BE49-F238E27FC236}">
                <a16:creationId xmlns:a16="http://schemas.microsoft.com/office/drawing/2014/main" id="{D754A5D4-7CB0-B845-84DE-ECF2B1B4FB76}"/>
              </a:ext>
            </a:extLst>
          </p:cNvPr>
          <p:cNvSpPr>
            <a:spLocks noGrp="1"/>
          </p:cNvSpPr>
          <p:nvPr>
            <p:ph type="ctrTitle"/>
          </p:nvPr>
        </p:nvSpPr>
        <p:spPr/>
        <p:txBody>
          <a:bodyPr/>
          <a:lstStyle/>
          <a:p>
            <a:pPr eaLnBrk="1" hangingPunct="1"/>
            <a:r>
              <a:rPr lang="en-GB" altLang="en-US"/>
              <a:t>National Certificate in Funeral Arranging and Administration</a:t>
            </a:r>
          </a:p>
        </p:txBody>
      </p:sp>
      <p:sp>
        <p:nvSpPr>
          <p:cNvPr id="3" name="Subtitle 2">
            <a:extLst>
              <a:ext uri="{FF2B5EF4-FFF2-40B4-BE49-F238E27FC236}">
                <a16:creationId xmlns:a16="http://schemas.microsoft.com/office/drawing/2014/main" id="{89911F3C-0A0C-A14D-8C21-8C9E4FB063BF}"/>
              </a:ext>
            </a:extLst>
          </p:cNvPr>
          <p:cNvSpPr>
            <a:spLocks noGrp="1"/>
          </p:cNvSpPr>
          <p:nvPr>
            <p:ph type="subTitle" idx="1"/>
          </p:nvPr>
        </p:nvSpPr>
        <p:spPr/>
        <p:txBody>
          <a:bodyPr rtlCol="0">
            <a:normAutofit/>
          </a:bodyPr>
          <a:lstStyle/>
          <a:p>
            <a:pPr eaLnBrk="1" fontAlgn="auto" hangingPunct="1">
              <a:spcAft>
                <a:spcPts val="0"/>
              </a:spcAft>
              <a:defRPr/>
            </a:pPr>
            <a:r>
              <a:rPr lang="en-GB" dirty="0"/>
              <a:t>Robert Cook</a:t>
            </a:r>
          </a:p>
          <a:p>
            <a:pPr eaLnBrk="1" fontAlgn="auto" hangingPunct="1">
              <a:spcAft>
                <a:spcPts val="0"/>
              </a:spcAft>
              <a:defRPr/>
            </a:pPr>
            <a:r>
              <a:rPr lang="en-GB" dirty="0"/>
              <a:t>rwcook@hotmail.co.uk</a:t>
            </a:r>
          </a:p>
          <a:p>
            <a:pPr eaLnBrk="1" fontAlgn="auto" hangingPunct="1">
              <a:spcAft>
                <a:spcPts val="0"/>
              </a:spcAft>
              <a:defRPr/>
            </a:pPr>
            <a:r>
              <a:rPr lang="en-GB" dirty="0"/>
              <a:t>Tel: 07825286928</a:t>
            </a:r>
          </a:p>
        </p:txBody>
      </p:sp>
      <p:pic>
        <p:nvPicPr>
          <p:cNvPr id="2053" name="Picture 4">
            <a:extLst>
              <a:ext uri="{FF2B5EF4-FFF2-40B4-BE49-F238E27FC236}">
                <a16:creationId xmlns:a16="http://schemas.microsoft.com/office/drawing/2014/main" id="{3CEBE4A1-B573-2046-A7C6-FDCCF9D56F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5E5F3830-D2AA-934E-B545-F4A2237EA950}"/>
              </a:ext>
            </a:extLst>
          </p:cNvPr>
          <p:cNvSpPr>
            <a:spLocks noGrp="1"/>
          </p:cNvSpPr>
          <p:nvPr>
            <p:ph type="title"/>
          </p:nvPr>
        </p:nvSpPr>
        <p:spPr/>
        <p:txBody>
          <a:bodyPr/>
          <a:lstStyle/>
          <a:p>
            <a:pPr eaLnBrk="1" hangingPunct="1"/>
            <a:r>
              <a:rPr lang="en-GB" altLang="en-US"/>
              <a:t>Assessment Guidelines</a:t>
            </a:r>
          </a:p>
        </p:txBody>
      </p:sp>
      <p:sp>
        <p:nvSpPr>
          <p:cNvPr id="11267" name="Content Placeholder 2">
            <a:extLst>
              <a:ext uri="{FF2B5EF4-FFF2-40B4-BE49-F238E27FC236}">
                <a16:creationId xmlns:a16="http://schemas.microsoft.com/office/drawing/2014/main" id="{27B1BE8F-9D75-6145-B84D-3A3F98B90C88}"/>
              </a:ext>
            </a:extLst>
          </p:cNvPr>
          <p:cNvSpPr>
            <a:spLocks noGrp="1"/>
          </p:cNvSpPr>
          <p:nvPr>
            <p:ph idx="1"/>
          </p:nvPr>
        </p:nvSpPr>
        <p:spPr/>
        <p:txBody>
          <a:bodyPr/>
          <a:lstStyle/>
          <a:p>
            <a:pPr eaLnBrk="1" hangingPunct="1"/>
            <a:r>
              <a:rPr lang="en-GB" altLang="en-US"/>
              <a:t>Initial Student Self-assessment</a:t>
            </a:r>
          </a:p>
          <a:p>
            <a:pPr eaLnBrk="1" hangingPunct="1"/>
            <a:r>
              <a:rPr lang="en-GB" altLang="en-US"/>
              <a:t>Five Individual Learning Reports</a:t>
            </a:r>
          </a:p>
          <a:p>
            <a:pPr eaLnBrk="1" hangingPunct="1"/>
            <a:r>
              <a:rPr lang="en-GB" altLang="en-US"/>
              <a:t>Five Reflected Logs</a:t>
            </a:r>
          </a:p>
          <a:p>
            <a:pPr eaLnBrk="1" hangingPunct="1"/>
            <a:r>
              <a:rPr lang="en-GB" altLang="en-US"/>
              <a:t>A written examination</a:t>
            </a:r>
          </a:p>
          <a:p>
            <a:pPr eaLnBrk="1" hangingPunct="1"/>
            <a:r>
              <a:rPr lang="en-GB" altLang="en-US"/>
              <a:t>An oral examination</a:t>
            </a:r>
          </a:p>
          <a:p>
            <a:pPr eaLnBrk="1" hangingPunct="1"/>
            <a:r>
              <a:rPr lang="en-GB" altLang="en-US"/>
              <a:t>One reflected log to be completed after oral examination</a:t>
            </a:r>
          </a:p>
        </p:txBody>
      </p:sp>
      <p:pic>
        <p:nvPicPr>
          <p:cNvPr id="11268" name="Picture 4">
            <a:extLst>
              <a:ext uri="{FF2B5EF4-FFF2-40B4-BE49-F238E27FC236}">
                <a16:creationId xmlns:a16="http://schemas.microsoft.com/office/drawing/2014/main" id="{63865726-3A1A-E84F-910A-940581038C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a:extLst>
              <a:ext uri="{FF2B5EF4-FFF2-40B4-BE49-F238E27FC236}">
                <a16:creationId xmlns:a16="http://schemas.microsoft.com/office/drawing/2014/main" id="{CB18BA10-5924-C943-B604-94E34BFF8E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1">
            <a:extLst>
              <a:ext uri="{FF2B5EF4-FFF2-40B4-BE49-F238E27FC236}">
                <a16:creationId xmlns:a16="http://schemas.microsoft.com/office/drawing/2014/main" id="{FCA1FC7F-E135-E745-B75B-C237CD1F5A71}"/>
              </a:ext>
            </a:extLst>
          </p:cNvPr>
          <p:cNvSpPr>
            <a:spLocks noGrp="1"/>
          </p:cNvSpPr>
          <p:nvPr>
            <p:ph type="title"/>
          </p:nvPr>
        </p:nvSpPr>
        <p:spPr>
          <a:xfrm>
            <a:off x="457200" y="188913"/>
            <a:ext cx="8229600" cy="1079500"/>
          </a:xfrm>
        </p:spPr>
        <p:txBody>
          <a:bodyPr/>
          <a:lstStyle/>
          <a:p>
            <a:pPr eaLnBrk="1" hangingPunct="1"/>
            <a:r>
              <a:rPr lang="en-GB" altLang="en-US"/>
              <a:t>What examiners are looking for</a:t>
            </a:r>
          </a:p>
        </p:txBody>
      </p:sp>
      <p:sp>
        <p:nvSpPr>
          <p:cNvPr id="12292" name="Content Placeholder 2">
            <a:extLst>
              <a:ext uri="{FF2B5EF4-FFF2-40B4-BE49-F238E27FC236}">
                <a16:creationId xmlns:a16="http://schemas.microsoft.com/office/drawing/2014/main" id="{0231B7A0-DEC0-A941-AD6B-39C34D6B8A6A}"/>
              </a:ext>
            </a:extLst>
          </p:cNvPr>
          <p:cNvSpPr>
            <a:spLocks noGrp="1"/>
          </p:cNvSpPr>
          <p:nvPr>
            <p:ph idx="1"/>
          </p:nvPr>
        </p:nvSpPr>
        <p:spPr>
          <a:xfrm>
            <a:off x="457200" y="1125538"/>
            <a:ext cx="8229600" cy="5000625"/>
          </a:xfrm>
        </p:spPr>
        <p:txBody>
          <a:bodyPr/>
          <a:lstStyle/>
          <a:p>
            <a:pPr eaLnBrk="1" hangingPunct="1"/>
            <a:r>
              <a:rPr lang="en-GB" altLang="en-US"/>
              <a:t>Evidence of deep, thorough and detailed knowledge and understanding</a:t>
            </a:r>
          </a:p>
          <a:p>
            <a:pPr eaLnBrk="1" hangingPunct="1"/>
            <a:r>
              <a:rPr lang="en-GB" altLang="en-US"/>
              <a:t>A clear, logical structured report</a:t>
            </a:r>
          </a:p>
          <a:p>
            <a:pPr eaLnBrk="1" hangingPunct="1"/>
            <a:r>
              <a:rPr lang="en-GB" altLang="en-US"/>
              <a:t>A clear representation of how you see yourself</a:t>
            </a:r>
          </a:p>
          <a:p>
            <a:pPr eaLnBrk="1" hangingPunct="1"/>
            <a:r>
              <a:rPr lang="en-GB" altLang="en-US"/>
              <a:t>An answers which cover all parts of the questions</a:t>
            </a:r>
          </a:p>
          <a:p>
            <a:pPr eaLnBrk="1" hangingPunct="1"/>
            <a:r>
              <a:rPr lang="en-GB" altLang="en-US"/>
              <a:t>Logical and organised thought</a:t>
            </a:r>
          </a:p>
          <a:p>
            <a:pPr eaLnBrk="1" hangingPunct="1"/>
            <a:r>
              <a:rPr lang="en-GB" altLang="en-US"/>
              <a:t>Fluency of writing and correct grammar, spelling and punctuation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3371F19-CC59-8143-BE56-7B7B50C69CEB}"/>
              </a:ext>
            </a:extLst>
          </p:cNvPr>
          <p:cNvSpPr>
            <a:spLocks noGrp="1"/>
          </p:cNvSpPr>
          <p:nvPr>
            <p:ph type="title"/>
          </p:nvPr>
        </p:nvSpPr>
        <p:spPr/>
        <p:txBody>
          <a:bodyPr/>
          <a:lstStyle/>
          <a:p>
            <a:pPr eaLnBrk="1" hangingPunct="1"/>
            <a:r>
              <a:rPr lang="en-GB" altLang="en-US"/>
              <a:t>Presentation of ILR’s</a:t>
            </a:r>
          </a:p>
        </p:txBody>
      </p:sp>
      <p:sp>
        <p:nvSpPr>
          <p:cNvPr id="13315" name="Content Placeholder 2">
            <a:extLst>
              <a:ext uri="{FF2B5EF4-FFF2-40B4-BE49-F238E27FC236}">
                <a16:creationId xmlns:a16="http://schemas.microsoft.com/office/drawing/2014/main" id="{DDAD2B82-958D-A546-8364-E2F41E764FA5}"/>
              </a:ext>
            </a:extLst>
          </p:cNvPr>
          <p:cNvSpPr>
            <a:spLocks noGrp="1"/>
          </p:cNvSpPr>
          <p:nvPr>
            <p:ph idx="1"/>
          </p:nvPr>
        </p:nvSpPr>
        <p:spPr>
          <a:xfrm>
            <a:off x="457200" y="1268413"/>
            <a:ext cx="8229600" cy="4857750"/>
          </a:xfrm>
        </p:spPr>
        <p:txBody>
          <a:bodyPr/>
          <a:lstStyle/>
          <a:p>
            <a:pPr eaLnBrk="1" hangingPunct="1"/>
            <a:r>
              <a:rPr lang="en-GB" altLang="en-US" sz="2800"/>
              <a:t>Good presentation</a:t>
            </a:r>
          </a:p>
          <a:p>
            <a:pPr eaLnBrk="1" hangingPunct="1"/>
            <a:r>
              <a:rPr lang="en-GB" altLang="en-US" sz="2800"/>
              <a:t>ILR verification must be submitted with each report</a:t>
            </a:r>
          </a:p>
          <a:p>
            <a:pPr eaLnBrk="1" hangingPunct="1"/>
            <a:r>
              <a:rPr lang="en-GB" altLang="en-US" sz="2800"/>
              <a:t>Details of verification</a:t>
            </a:r>
          </a:p>
          <a:p>
            <a:pPr eaLnBrk="1" hangingPunct="1"/>
            <a:r>
              <a:rPr lang="en-GB" altLang="en-US" sz="2800"/>
              <a:t>Typed/word processed</a:t>
            </a:r>
          </a:p>
          <a:p>
            <a:pPr eaLnBrk="1" hangingPunct="1"/>
            <a:r>
              <a:rPr lang="en-GB" altLang="en-US" sz="2800"/>
              <a:t>The heading to contain name and student number</a:t>
            </a:r>
          </a:p>
          <a:p>
            <a:pPr eaLnBrk="1" hangingPunct="1"/>
            <a:r>
              <a:rPr lang="en-GB" altLang="en-US" sz="2800"/>
              <a:t>Pages consecutively numbered</a:t>
            </a:r>
          </a:p>
          <a:p>
            <a:pPr eaLnBrk="1" hangingPunct="1"/>
            <a:r>
              <a:rPr lang="en-GB" altLang="en-US" sz="2800"/>
              <a:t>Observe the minimum and maximum word limits</a:t>
            </a:r>
          </a:p>
          <a:p>
            <a:pPr eaLnBrk="1" hangingPunct="1"/>
            <a:r>
              <a:rPr lang="en-GB" altLang="en-US" sz="2800"/>
              <a:t>State word length at end</a:t>
            </a:r>
          </a:p>
          <a:p>
            <a:pPr eaLnBrk="1" hangingPunct="1"/>
            <a:endParaRPr lang="en-GB" altLang="en-US"/>
          </a:p>
        </p:txBody>
      </p:sp>
      <p:pic>
        <p:nvPicPr>
          <p:cNvPr id="13316" name="Picture 4">
            <a:extLst>
              <a:ext uri="{FF2B5EF4-FFF2-40B4-BE49-F238E27FC236}">
                <a16:creationId xmlns:a16="http://schemas.microsoft.com/office/drawing/2014/main" id="{EA6C4030-BAC1-A74E-9E3D-7FC2C10091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3DF09533-2E5E-6345-BB08-7400EE7F3FB0}"/>
              </a:ext>
            </a:extLst>
          </p:cNvPr>
          <p:cNvSpPr>
            <a:spLocks noGrp="1"/>
          </p:cNvSpPr>
          <p:nvPr>
            <p:ph type="title"/>
          </p:nvPr>
        </p:nvSpPr>
        <p:spPr/>
        <p:txBody>
          <a:bodyPr/>
          <a:lstStyle/>
          <a:p>
            <a:pPr eaLnBrk="1" hangingPunct="1"/>
            <a:r>
              <a:rPr lang="en-GB" altLang="en-US"/>
              <a:t>Structure and Contents of ILR’s</a:t>
            </a:r>
          </a:p>
        </p:txBody>
      </p:sp>
      <p:sp>
        <p:nvSpPr>
          <p:cNvPr id="14339" name="Content Placeholder 2">
            <a:extLst>
              <a:ext uri="{FF2B5EF4-FFF2-40B4-BE49-F238E27FC236}">
                <a16:creationId xmlns:a16="http://schemas.microsoft.com/office/drawing/2014/main" id="{FD1BCA71-930A-A94A-AC83-8546F16EC260}"/>
              </a:ext>
            </a:extLst>
          </p:cNvPr>
          <p:cNvSpPr>
            <a:spLocks noGrp="1"/>
          </p:cNvSpPr>
          <p:nvPr>
            <p:ph idx="1"/>
          </p:nvPr>
        </p:nvSpPr>
        <p:spPr>
          <a:xfrm>
            <a:off x="457200" y="1268413"/>
            <a:ext cx="8229600" cy="4857750"/>
          </a:xfrm>
        </p:spPr>
        <p:txBody>
          <a:bodyPr/>
          <a:lstStyle/>
          <a:p>
            <a:pPr eaLnBrk="1" hangingPunct="1"/>
            <a:r>
              <a:rPr lang="en-GB" altLang="en-US"/>
              <a:t>Follow instructions</a:t>
            </a:r>
          </a:p>
          <a:p>
            <a:pPr eaLnBrk="1" hangingPunct="1"/>
            <a:r>
              <a:rPr lang="en-GB" altLang="en-US"/>
              <a:t>Written in past tense</a:t>
            </a:r>
          </a:p>
          <a:p>
            <a:pPr eaLnBrk="1" hangingPunct="1"/>
            <a:r>
              <a:rPr lang="en-GB" altLang="en-US"/>
              <a:t>Use the template, use headings </a:t>
            </a:r>
          </a:p>
          <a:p>
            <a:pPr eaLnBrk="1" hangingPunct="1"/>
            <a:r>
              <a:rPr lang="en-GB" altLang="en-US"/>
              <a:t>If abbreviations are used use correct title first</a:t>
            </a:r>
          </a:p>
          <a:p>
            <a:pPr eaLnBrk="1" hangingPunct="1"/>
            <a:r>
              <a:rPr lang="en-GB" altLang="en-US"/>
              <a:t>Confidential information should not be disclosed</a:t>
            </a:r>
          </a:p>
          <a:p>
            <a:pPr eaLnBrk="1" hangingPunct="1"/>
            <a:r>
              <a:rPr lang="en-GB" altLang="en-US"/>
              <a:t>Check spelling and grammar</a:t>
            </a:r>
          </a:p>
          <a:p>
            <a:pPr eaLnBrk="1" hangingPunct="1"/>
            <a:r>
              <a:rPr lang="en-GB" altLang="en-US"/>
              <a:t>Additional information should be          included in an appendix</a:t>
            </a:r>
          </a:p>
        </p:txBody>
      </p:sp>
      <p:pic>
        <p:nvPicPr>
          <p:cNvPr id="14340" name="Picture 4">
            <a:extLst>
              <a:ext uri="{FF2B5EF4-FFF2-40B4-BE49-F238E27FC236}">
                <a16:creationId xmlns:a16="http://schemas.microsoft.com/office/drawing/2014/main" id="{E4F036B7-91C9-8B4F-96B5-89FBA0694F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7B0A603-B4B9-9443-AE5F-CEE9A4C5DB76}"/>
              </a:ext>
            </a:extLst>
          </p:cNvPr>
          <p:cNvSpPr>
            <a:spLocks noGrp="1"/>
          </p:cNvSpPr>
          <p:nvPr>
            <p:ph type="title"/>
          </p:nvPr>
        </p:nvSpPr>
        <p:spPr/>
        <p:txBody>
          <a:bodyPr/>
          <a:lstStyle/>
          <a:p>
            <a:pPr eaLnBrk="1" hangingPunct="1"/>
            <a:r>
              <a:rPr lang="en-GB" altLang="en-US"/>
              <a:t>Example of expectations</a:t>
            </a:r>
          </a:p>
        </p:txBody>
      </p:sp>
      <p:graphicFrame>
        <p:nvGraphicFramePr>
          <p:cNvPr id="6" name="Content Placeholder 5">
            <a:extLst>
              <a:ext uri="{FF2B5EF4-FFF2-40B4-BE49-F238E27FC236}">
                <a16:creationId xmlns:a16="http://schemas.microsoft.com/office/drawing/2014/main" id="{487E773A-C62B-A142-9117-213962EE78CF}"/>
              </a:ext>
            </a:extLst>
          </p:cNvPr>
          <p:cNvGraphicFramePr>
            <a:graphicFrameLocks noGrp="1"/>
          </p:cNvGraphicFramePr>
          <p:nvPr>
            <p:ph idx="1"/>
          </p:nvPr>
        </p:nvGraphicFramePr>
        <p:xfrm>
          <a:off x="250825" y="1268413"/>
          <a:ext cx="8301038" cy="5180012"/>
        </p:xfrm>
        <a:graphic>
          <a:graphicData uri="http://schemas.openxmlformats.org/drawingml/2006/table">
            <a:tbl>
              <a:tblPr firstRow="1" bandRow="1">
                <a:tableStyleId>{5C22544A-7EE6-4342-B048-85BDC9FD1C3A}</a:tableStyleId>
              </a:tblPr>
              <a:tblGrid>
                <a:gridCol w="1099929">
                  <a:extLst>
                    <a:ext uri="{9D8B030D-6E8A-4147-A177-3AD203B41FA5}">
                      <a16:colId xmlns:a16="http://schemas.microsoft.com/office/drawing/2014/main" val="20000"/>
                    </a:ext>
                  </a:extLst>
                </a:gridCol>
                <a:gridCol w="7201109">
                  <a:extLst>
                    <a:ext uri="{9D8B030D-6E8A-4147-A177-3AD203B41FA5}">
                      <a16:colId xmlns:a16="http://schemas.microsoft.com/office/drawing/2014/main" val="20001"/>
                    </a:ext>
                  </a:extLst>
                </a:gridCol>
              </a:tblGrid>
              <a:tr h="1188763">
                <a:tc>
                  <a:txBody>
                    <a:bodyPr/>
                    <a:lstStyle/>
                    <a:p>
                      <a:r>
                        <a:rPr lang="en-GB" sz="1800" b="1" kern="1200" baseline="0" dirty="0">
                          <a:solidFill>
                            <a:schemeClr val="lt1"/>
                          </a:solidFill>
                          <a:latin typeface="+mn-lt"/>
                          <a:ea typeface="+mn-ea"/>
                          <a:cs typeface="+mn-cs"/>
                        </a:rPr>
                        <a:t>85-100%</a:t>
                      </a:r>
                      <a:endParaRPr lang="en-GB" sz="1800" dirty="0"/>
                    </a:p>
                  </a:txBody>
                  <a:tcPr marL="91434" marR="91434" marT="45722" marB="45722"/>
                </a:tc>
                <a:tc>
                  <a:txBody>
                    <a:bodyPr/>
                    <a:lstStyle/>
                    <a:p>
                      <a:r>
                        <a:rPr lang="en-GB" sz="1800" b="1" kern="1200" baseline="0" dirty="0">
                          <a:solidFill>
                            <a:schemeClr val="lt1"/>
                          </a:solidFill>
                          <a:latin typeface="+mn-lt"/>
                          <a:ea typeface="+mn-ea"/>
                          <a:cs typeface="+mn-cs"/>
                        </a:rPr>
                        <a:t>Comprehensive and clear summary. At least 3-4 or more examples of adapting arrangement. At least 3-4 suggested of questioning and responding. Strong additional comments. Virtually no grammatical or spelling errors; well thought through and fluently written.</a:t>
                      </a:r>
                      <a:endParaRPr lang="en-GB" sz="1800" dirty="0"/>
                    </a:p>
                  </a:txBody>
                  <a:tcPr marL="91434" marR="91434" marT="45722" marB="45722"/>
                </a:tc>
                <a:extLst>
                  <a:ext uri="{0D108BD9-81ED-4DB2-BD59-A6C34878D82A}">
                    <a16:rowId xmlns:a16="http://schemas.microsoft.com/office/drawing/2014/main" val="10000"/>
                  </a:ext>
                </a:extLst>
              </a:tr>
              <a:tr h="914433">
                <a:tc>
                  <a:txBody>
                    <a:bodyPr/>
                    <a:lstStyle/>
                    <a:p>
                      <a:r>
                        <a:rPr lang="en-GB" sz="1800" b="1" kern="1200" baseline="0" dirty="0">
                          <a:solidFill>
                            <a:schemeClr val="dk1"/>
                          </a:solidFill>
                          <a:latin typeface="+mn-lt"/>
                          <a:ea typeface="+mn-ea"/>
                          <a:cs typeface="+mn-cs"/>
                        </a:rPr>
                        <a:t>70-84%</a:t>
                      </a:r>
                      <a:endParaRPr lang="en-GB" sz="1800" b="1" dirty="0"/>
                    </a:p>
                  </a:txBody>
                  <a:tcPr marL="91434" marR="91434" marT="45722" marB="45722"/>
                </a:tc>
                <a:tc>
                  <a:txBody>
                    <a:bodyPr/>
                    <a:lstStyle/>
                    <a:p>
                      <a:pPr algn="l"/>
                      <a:r>
                        <a:rPr lang="en-GB" sz="1800" baseline="0" dirty="0">
                          <a:latin typeface="TT196t00"/>
                        </a:rPr>
                        <a:t>Good summary. 2-3 examples of adapting arrangement. At least 2 examples of questioning and responding. Some additional comments. Minor grammatical and/or spelling errors.</a:t>
                      </a:r>
                      <a:endParaRPr lang="en-GB" sz="1800" dirty="0"/>
                    </a:p>
                  </a:txBody>
                  <a:tcPr marL="91434" marR="91434" marT="45722" marB="45722"/>
                </a:tc>
                <a:extLst>
                  <a:ext uri="{0D108BD9-81ED-4DB2-BD59-A6C34878D82A}">
                    <a16:rowId xmlns:a16="http://schemas.microsoft.com/office/drawing/2014/main" val="10001"/>
                  </a:ext>
                </a:extLst>
              </a:tr>
              <a:tr h="914433">
                <a:tc>
                  <a:txBody>
                    <a:bodyPr/>
                    <a:lstStyle/>
                    <a:p>
                      <a:r>
                        <a:rPr lang="en-GB" sz="1800" b="1" kern="1200" baseline="0" dirty="0">
                          <a:solidFill>
                            <a:schemeClr val="dk1"/>
                          </a:solidFill>
                          <a:latin typeface="+mn-lt"/>
                          <a:ea typeface="+mn-ea"/>
                          <a:cs typeface="+mn-cs"/>
                        </a:rPr>
                        <a:t>60-69%</a:t>
                      </a:r>
                      <a:endParaRPr lang="en-GB" sz="1800" b="1" dirty="0"/>
                    </a:p>
                  </a:txBody>
                  <a:tcPr marL="91434" marR="91434" marT="45722" marB="45722"/>
                </a:tc>
                <a:tc>
                  <a:txBody>
                    <a:bodyPr/>
                    <a:lstStyle/>
                    <a:p>
                      <a:pPr algn="l"/>
                      <a:r>
                        <a:rPr lang="en-GB" sz="1800" baseline="0" dirty="0">
                          <a:latin typeface="TT196t00"/>
                        </a:rPr>
                        <a:t>Adequate summary. 1-2 examples of adapting arrangement. At least 1 example of questioning and responding. Some grammatical and spelling errors.</a:t>
                      </a:r>
                      <a:endParaRPr lang="en-GB" sz="1800" dirty="0"/>
                    </a:p>
                  </a:txBody>
                  <a:tcPr marL="91434" marR="91434" marT="45722" marB="45722"/>
                </a:tc>
                <a:extLst>
                  <a:ext uri="{0D108BD9-81ED-4DB2-BD59-A6C34878D82A}">
                    <a16:rowId xmlns:a16="http://schemas.microsoft.com/office/drawing/2014/main" val="10002"/>
                  </a:ext>
                </a:extLst>
              </a:tr>
              <a:tr h="914433">
                <a:tc>
                  <a:txBody>
                    <a:bodyPr/>
                    <a:lstStyle/>
                    <a:p>
                      <a:r>
                        <a:rPr lang="en-GB" sz="1800" b="1" kern="1200" baseline="0" dirty="0">
                          <a:solidFill>
                            <a:schemeClr val="dk1"/>
                          </a:solidFill>
                          <a:latin typeface="+mn-lt"/>
                          <a:ea typeface="+mn-ea"/>
                          <a:cs typeface="+mn-cs"/>
                        </a:rPr>
                        <a:t>45-59%</a:t>
                      </a:r>
                      <a:endParaRPr lang="en-GB" sz="1800" b="1" dirty="0"/>
                    </a:p>
                  </a:txBody>
                  <a:tcPr marL="91434" marR="91434" marT="45722" marB="45722"/>
                </a:tc>
                <a:tc>
                  <a:txBody>
                    <a:bodyPr/>
                    <a:lstStyle/>
                    <a:p>
                      <a:pPr algn="l"/>
                      <a:r>
                        <a:rPr lang="en-GB" sz="1800" baseline="0" dirty="0">
                          <a:latin typeface="TT196t00"/>
                        </a:rPr>
                        <a:t>Partial or incomplete summary. Partial or incomplete evidence of adapting arrangement. Poor additional comments. Use of English partially flawed.</a:t>
                      </a:r>
                      <a:endParaRPr lang="en-GB" sz="1800" dirty="0"/>
                    </a:p>
                  </a:txBody>
                  <a:tcPr marL="91434" marR="91434" marT="45722" marB="45722"/>
                </a:tc>
                <a:extLst>
                  <a:ext uri="{0D108BD9-81ED-4DB2-BD59-A6C34878D82A}">
                    <a16:rowId xmlns:a16="http://schemas.microsoft.com/office/drawing/2014/main" val="10003"/>
                  </a:ext>
                </a:extLst>
              </a:tr>
              <a:tr h="1247951">
                <a:tc>
                  <a:txBody>
                    <a:bodyPr/>
                    <a:lstStyle/>
                    <a:p>
                      <a:r>
                        <a:rPr lang="en-GB" sz="1800" b="1" kern="1200" baseline="0" dirty="0">
                          <a:solidFill>
                            <a:schemeClr val="dk1"/>
                          </a:solidFill>
                          <a:latin typeface="+mn-lt"/>
                          <a:ea typeface="+mn-ea"/>
                          <a:cs typeface="+mn-cs"/>
                        </a:rPr>
                        <a:t>44% and less</a:t>
                      </a:r>
                      <a:endParaRPr lang="en-GB" sz="1800" b="1" dirty="0"/>
                    </a:p>
                  </a:txBody>
                  <a:tcPr marL="91434" marR="91434" marT="45722" marB="45722"/>
                </a:tc>
                <a:tc>
                  <a:txBody>
                    <a:bodyPr/>
                    <a:lstStyle/>
                    <a:p>
                      <a:r>
                        <a:rPr lang="en-GB" sz="1800" b="1" kern="1200" baseline="0" dirty="0">
                          <a:solidFill>
                            <a:schemeClr val="dk1"/>
                          </a:solidFill>
                          <a:latin typeface="+mn-lt"/>
                          <a:ea typeface="+mn-ea"/>
                          <a:cs typeface="+mn-cs"/>
                        </a:rPr>
                        <a:t>Inadequate summary. No examples of adapting arrangement.                   No examples of requesting or responding. No suggested              improvements. Use of English is seriously flawed and/or                         poor expression.</a:t>
                      </a:r>
                      <a:endParaRPr lang="en-GB" sz="1800" b="1" dirty="0"/>
                    </a:p>
                  </a:txBody>
                  <a:tcPr marL="91434" marR="91434" marT="45722" marB="45722"/>
                </a:tc>
                <a:extLst>
                  <a:ext uri="{0D108BD9-81ED-4DB2-BD59-A6C34878D82A}">
                    <a16:rowId xmlns:a16="http://schemas.microsoft.com/office/drawing/2014/main" val="10004"/>
                  </a:ext>
                </a:extLst>
              </a:tr>
            </a:tbl>
          </a:graphicData>
        </a:graphic>
      </p:graphicFrame>
      <p:pic>
        <p:nvPicPr>
          <p:cNvPr id="15383" name="Picture 4">
            <a:extLst>
              <a:ext uri="{FF2B5EF4-FFF2-40B4-BE49-F238E27FC236}">
                <a16:creationId xmlns:a16="http://schemas.microsoft.com/office/drawing/2014/main" id="{C394918F-85EB-9E46-A8DA-DB5F18E460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288" y="5203825"/>
            <a:ext cx="1763712"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1B024672-C1C4-224F-8C59-01FBE542825D}"/>
              </a:ext>
            </a:extLst>
          </p:cNvPr>
          <p:cNvSpPr>
            <a:spLocks noGrp="1"/>
          </p:cNvSpPr>
          <p:nvPr>
            <p:ph type="title"/>
          </p:nvPr>
        </p:nvSpPr>
        <p:spPr/>
        <p:txBody>
          <a:bodyPr/>
          <a:lstStyle/>
          <a:p>
            <a:r>
              <a:rPr lang="en-GB" altLang="en-US"/>
              <a:t>Timetable for ILR &amp; RL</a:t>
            </a:r>
          </a:p>
        </p:txBody>
      </p:sp>
      <p:graphicFrame>
        <p:nvGraphicFramePr>
          <p:cNvPr id="5" name="Content Placeholder 4">
            <a:extLst>
              <a:ext uri="{FF2B5EF4-FFF2-40B4-BE49-F238E27FC236}">
                <a16:creationId xmlns:a16="http://schemas.microsoft.com/office/drawing/2014/main" id="{C07F5179-00F6-9947-B672-EF8E5DFF6F65}"/>
              </a:ext>
            </a:extLst>
          </p:cNvPr>
          <p:cNvGraphicFramePr>
            <a:graphicFrameLocks noGrp="1"/>
          </p:cNvGraphicFramePr>
          <p:nvPr>
            <p:ph idx="1"/>
          </p:nvPr>
        </p:nvGraphicFramePr>
        <p:xfrm>
          <a:off x="1331913" y="1557338"/>
          <a:ext cx="6337300" cy="2782887"/>
        </p:xfrm>
        <a:graphic>
          <a:graphicData uri="http://schemas.openxmlformats.org/drawingml/2006/table">
            <a:tbl>
              <a:tblPr firstRow="1" bandRow="1">
                <a:tableStyleId>{5C22544A-7EE6-4342-B048-85BDC9FD1C3A}</a:tableStyleId>
              </a:tblPr>
              <a:tblGrid>
                <a:gridCol w="2112433">
                  <a:extLst>
                    <a:ext uri="{9D8B030D-6E8A-4147-A177-3AD203B41FA5}">
                      <a16:colId xmlns:a16="http://schemas.microsoft.com/office/drawing/2014/main" val="20000"/>
                    </a:ext>
                  </a:extLst>
                </a:gridCol>
                <a:gridCol w="2112433">
                  <a:extLst>
                    <a:ext uri="{9D8B030D-6E8A-4147-A177-3AD203B41FA5}">
                      <a16:colId xmlns:a16="http://schemas.microsoft.com/office/drawing/2014/main" val="20001"/>
                    </a:ext>
                  </a:extLst>
                </a:gridCol>
                <a:gridCol w="2112433">
                  <a:extLst>
                    <a:ext uri="{9D8B030D-6E8A-4147-A177-3AD203B41FA5}">
                      <a16:colId xmlns:a16="http://schemas.microsoft.com/office/drawing/2014/main" val="20002"/>
                    </a:ext>
                  </a:extLst>
                </a:gridCol>
              </a:tblGrid>
              <a:tr h="558164">
                <a:tc>
                  <a:txBody>
                    <a:bodyPr/>
                    <a:lstStyle/>
                    <a:p>
                      <a:pPr algn="ctr" fontAlgn="ctr"/>
                      <a:r>
                        <a:rPr lang="en-GB" sz="1800" b="1" i="0" u="none" strike="noStrike" dirty="0">
                          <a:solidFill>
                            <a:srgbClr val="000000"/>
                          </a:solidFill>
                          <a:latin typeface="Calibri"/>
                        </a:rPr>
                        <a:t>ILM &amp; RL</a:t>
                      </a:r>
                    </a:p>
                  </a:txBody>
                  <a:tcPr marL="9526" marR="9526" marT="9524" marB="0" anchor="ctr"/>
                </a:tc>
                <a:tc>
                  <a:txBody>
                    <a:bodyPr/>
                    <a:lstStyle/>
                    <a:p>
                      <a:pPr algn="ctr" fontAlgn="ctr"/>
                      <a:r>
                        <a:rPr lang="en-GB" sz="1800" b="1" i="0" u="none" strike="noStrike" dirty="0">
                          <a:solidFill>
                            <a:srgbClr val="000000"/>
                          </a:solidFill>
                          <a:latin typeface="Calibri"/>
                        </a:rPr>
                        <a:t>Upload to me</a:t>
                      </a:r>
                    </a:p>
                  </a:txBody>
                  <a:tcPr marL="9526" marR="9526" marT="9524" marB="0" anchor="ctr"/>
                </a:tc>
                <a:tc>
                  <a:txBody>
                    <a:bodyPr/>
                    <a:lstStyle/>
                    <a:p>
                      <a:pPr algn="ctr" fontAlgn="ctr"/>
                      <a:r>
                        <a:rPr lang="en-GB" sz="1800" b="1" i="0" u="none" strike="noStrike" dirty="0">
                          <a:solidFill>
                            <a:srgbClr val="000000"/>
                          </a:solidFill>
                          <a:latin typeface="Calibri"/>
                        </a:rPr>
                        <a:t>Examiners moderation</a:t>
                      </a:r>
                    </a:p>
                  </a:txBody>
                  <a:tcPr marL="9526" marR="9526" marT="9524" marB="0" anchor="ctr"/>
                </a:tc>
                <a:extLst>
                  <a:ext uri="{0D108BD9-81ED-4DB2-BD59-A6C34878D82A}">
                    <a16:rowId xmlns:a16="http://schemas.microsoft.com/office/drawing/2014/main" val="10000"/>
                  </a:ext>
                </a:extLst>
              </a:tr>
              <a:tr h="370787">
                <a:tc>
                  <a:txBody>
                    <a:bodyPr/>
                    <a:lstStyle/>
                    <a:p>
                      <a:pPr algn="r" fontAlgn="b"/>
                      <a:r>
                        <a:rPr lang="en-GB" sz="1800" b="0" i="0" u="none" strike="noStrike" dirty="0">
                          <a:solidFill>
                            <a:srgbClr val="000000"/>
                          </a:solidFill>
                          <a:latin typeface="Calibri"/>
                        </a:rPr>
                        <a:t>1</a:t>
                      </a:r>
                    </a:p>
                  </a:txBody>
                  <a:tcPr marL="9526" marR="9526" marT="9524" marB="0" anchor="b"/>
                </a:tc>
                <a:tc>
                  <a:txBody>
                    <a:bodyPr/>
                    <a:lstStyle/>
                    <a:p>
                      <a:pPr algn="r" fontAlgn="b"/>
                      <a:r>
                        <a:rPr lang="en-GB" sz="1800" b="0" i="0" u="none" strike="noStrike" dirty="0">
                          <a:solidFill>
                            <a:srgbClr val="000000"/>
                          </a:solidFill>
                          <a:latin typeface="Calibri"/>
                        </a:rPr>
                        <a:t>TBA</a:t>
                      </a:r>
                    </a:p>
                  </a:txBody>
                  <a:tcPr marL="9526" marR="9526" marT="9524" marB="0" anchor="b"/>
                </a:tc>
                <a:tc>
                  <a:txBody>
                    <a:bodyPr/>
                    <a:lstStyle/>
                    <a:p>
                      <a:pPr algn="r" fontAlgn="b"/>
                      <a:r>
                        <a:rPr lang="en-GB" sz="1800" b="0" i="0" u="none" strike="noStrike" dirty="0">
                          <a:solidFill>
                            <a:srgbClr val="000000"/>
                          </a:solidFill>
                          <a:latin typeface="Calibri"/>
                        </a:rPr>
                        <a:t>TBA</a:t>
                      </a:r>
                    </a:p>
                  </a:txBody>
                  <a:tcPr marL="9526" marR="9526" marT="9524" marB="0" anchor="b"/>
                </a:tc>
                <a:extLst>
                  <a:ext uri="{0D108BD9-81ED-4DB2-BD59-A6C34878D82A}">
                    <a16:rowId xmlns:a16="http://schemas.microsoft.com/office/drawing/2014/main" val="10001"/>
                  </a:ext>
                </a:extLst>
              </a:tr>
              <a:tr h="370787">
                <a:tc>
                  <a:txBody>
                    <a:bodyPr/>
                    <a:lstStyle/>
                    <a:p>
                      <a:pPr algn="r" fontAlgn="b"/>
                      <a:r>
                        <a:rPr lang="en-GB" sz="1800" b="0" i="0" u="none" strike="noStrike" dirty="0">
                          <a:solidFill>
                            <a:srgbClr val="000000"/>
                          </a:solidFill>
                          <a:latin typeface="Calibri"/>
                        </a:rPr>
                        <a:t>2</a:t>
                      </a:r>
                    </a:p>
                  </a:txBody>
                  <a:tcPr marL="9526" marR="9526" marT="9524" marB="0" anchor="b"/>
                </a:tc>
                <a:tc>
                  <a:txBody>
                    <a:bodyPr/>
                    <a:lstStyle/>
                    <a:p>
                      <a:pPr algn="r" fontAlgn="b"/>
                      <a:r>
                        <a:rPr lang="en-GB" sz="1800" b="0" i="0" u="none" strike="noStrike" dirty="0">
                          <a:solidFill>
                            <a:srgbClr val="000000"/>
                          </a:solidFill>
                          <a:latin typeface="Calibri"/>
                        </a:rPr>
                        <a:t>TBA</a:t>
                      </a:r>
                    </a:p>
                  </a:txBody>
                  <a:tcPr marL="9526" marR="9526" marT="9524" marB="0" anchor="b"/>
                </a:tc>
                <a:tc>
                  <a:txBody>
                    <a:bodyPr/>
                    <a:lstStyle/>
                    <a:p>
                      <a:pPr algn="r" fontAlgn="b"/>
                      <a:r>
                        <a:rPr lang="en-GB" sz="1800" b="0" i="0" u="none" strike="noStrike" dirty="0">
                          <a:solidFill>
                            <a:srgbClr val="000000"/>
                          </a:solidFill>
                          <a:latin typeface="Calibri"/>
                        </a:rPr>
                        <a:t>TBA</a:t>
                      </a:r>
                    </a:p>
                  </a:txBody>
                  <a:tcPr marL="9526" marR="9526" marT="9524" marB="0" anchor="b"/>
                </a:tc>
                <a:extLst>
                  <a:ext uri="{0D108BD9-81ED-4DB2-BD59-A6C34878D82A}">
                    <a16:rowId xmlns:a16="http://schemas.microsoft.com/office/drawing/2014/main" val="10002"/>
                  </a:ext>
                </a:extLst>
              </a:tr>
              <a:tr h="370787">
                <a:tc>
                  <a:txBody>
                    <a:bodyPr/>
                    <a:lstStyle/>
                    <a:p>
                      <a:pPr algn="r" fontAlgn="b"/>
                      <a:r>
                        <a:rPr lang="en-GB" sz="1800" b="0" i="0" u="none" strike="noStrike">
                          <a:solidFill>
                            <a:srgbClr val="000000"/>
                          </a:solidFill>
                          <a:latin typeface="Calibri"/>
                        </a:rPr>
                        <a:t>3</a:t>
                      </a:r>
                    </a:p>
                  </a:txBody>
                  <a:tcPr marL="9526" marR="9526" marT="9524" marB="0" anchor="b"/>
                </a:tc>
                <a:tc>
                  <a:txBody>
                    <a:bodyPr/>
                    <a:lstStyle/>
                    <a:p>
                      <a:pPr algn="r" fontAlgn="b"/>
                      <a:r>
                        <a:rPr lang="en-GB" sz="1800" b="0" i="0" u="none" strike="noStrike" dirty="0">
                          <a:solidFill>
                            <a:srgbClr val="000000"/>
                          </a:solidFill>
                          <a:latin typeface="Calibri"/>
                        </a:rPr>
                        <a:t>TBA</a:t>
                      </a:r>
                    </a:p>
                  </a:txBody>
                  <a:tcPr marL="9526" marR="9526" marT="9524" marB="0" anchor="b"/>
                </a:tc>
                <a:tc>
                  <a:txBody>
                    <a:bodyPr/>
                    <a:lstStyle/>
                    <a:p>
                      <a:pPr algn="r" fontAlgn="b"/>
                      <a:r>
                        <a:rPr lang="en-GB" sz="1800" b="0" i="0" u="none" strike="noStrike" dirty="0">
                          <a:solidFill>
                            <a:srgbClr val="000000"/>
                          </a:solidFill>
                          <a:latin typeface="Calibri"/>
                        </a:rPr>
                        <a:t>TBA</a:t>
                      </a:r>
                    </a:p>
                  </a:txBody>
                  <a:tcPr marL="9526" marR="9526" marT="9524" marB="0" anchor="b"/>
                </a:tc>
                <a:extLst>
                  <a:ext uri="{0D108BD9-81ED-4DB2-BD59-A6C34878D82A}">
                    <a16:rowId xmlns:a16="http://schemas.microsoft.com/office/drawing/2014/main" val="10003"/>
                  </a:ext>
                </a:extLst>
              </a:tr>
              <a:tr h="370787">
                <a:tc>
                  <a:txBody>
                    <a:bodyPr/>
                    <a:lstStyle/>
                    <a:p>
                      <a:pPr algn="r" fontAlgn="b"/>
                      <a:r>
                        <a:rPr lang="en-GB" sz="1800" b="0" i="0" u="none" strike="noStrike">
                          <a:solidFill>
                            <a:srgbClr val="000000"/>
                          </a:solidFill>
                          <a:latin typeface="Calibri"/>
                        </a:rPr>
                        <a:t>4</a:t>
                      </a:r>
                    </a:p>
                  </a:txBody>
                  <a:tcPr marL="9526" marR="9526" marT="9524" marB="0" anchor="b"/>
                </a:tc>
                <a:tc>
                  <a:txBody>
                    <a:bodyPr/>
                    <a:lstStyle/>
                    <a:p>
                      <a:pPr algn="r" fontAlgn="b"/>
                      <a:r>
                        <a:rPr lang="en-GB" sz="1800" b="0" i="0" u="none" strike="noStrike" dirty="0">
                          <a:solidFill>
                            <a:srgbClr val="000000"/>
                          </a:solidFill>
                          <a:latin typeface="Calibri"/>
                        </a:rPr>
                        <a:t>TBA</a:t>
                      </a:r>
                    </a:p>
                  </a:txBody>
                  <a:tcPr marL="9526" marR="9526" marT="9524" marB="0" anchor="b"/>
                </a:tc>
                <a:tc>
                  <a:txBody>
                    <a:bodyPr/>
                    <a:lstStyle/>
                    <a:p>
                      <a:pPr algn="r" fontAlgn="b"/>
                      <a:r>
                        <a:rPr lang="en-GB" sz="1800" b="0" i="0" u="none" strike="noStrike" dirty="0">
                          <a:solidFill>
                            <a:srgbClr val="000000"/>
                          </a:solidFill>
                          <a:latin typeface="Calibri"/>
                        </a:rPr>
                        <a:t>TBA</a:t>
                      </a:r>
                    </a:p>
                  </a:txBody>
                  <a:tcPr marL="9526" marR="9526" marT="9524" marB="0" anchor="b"/>
                </a:tc>
                <a:extLst>
                  <a:ext uri="{0D108BD9-81ED-4DB2-BD59-A6C34878D82A}">
                    <a16:rowId xmlns:a16="http://schemas.microsoft.com/office/drawing/2014/main" val="10004"/>
                  </a:ext>
                </a:extLst>
              </a:tr>
              <a:tr h="370787">
                <a:tc>
                  <a:txBody>
                    <a:bodyPr/>
                    <a:lstStyle/>
                    <a:p>
                      <a:pPr algn="r" fontAlgn="b"/>
                      <a:r>
                        <a:rPr lang="en-GB" sz="1800" b="0" i="0" u="none" strike="noStrike">
                          <a:solidFill>
                            <a:srgbClr val="000000"/>
                          </a:solidFill>
                          <a:latin typeface="Calibri"/>
                        </a:rPr>
                        <a:t>5</a:t>
                      </a:r>
                    </a:p>
                  </a:txBody>
                  <a:tcPr marL="9526" marR="9526" marT="9524" marB="0" anchor="b"/>
                </a:tc>
                <a:tc>
                  <a:txBody>
                    <a:bodyPr/>
                    <a:lstStyle/>
                    <a:p>
                      <a:pPr algn="r" fontAlgn="b"/>
                      <a:r>
                        <a:rPr lang="en-GB" sz="1800" b="0" i="0" u="none" strike="noStrike" dirty="0">
                          <a:solidFill>
                            <a:srgbClr val="000000"/>
                          </a:solidFill>
                          <a:latin typeface="Calibri"/>
                        </a:rPr>
                        <a:t>TBA</a:t>
                      </a:r>
                    </a:p>
                  </a:txBody>
                  <a:tcPr marL="9526" marR="9526" marT="9524" marB="0" anchor="b"/>
                </a:tc>
                <a:tc>
                  <a:txBody>
                    <a:bodyPr/>
                    <a:lstStyle/>
                    <a:p>
                      <a:pPr algn="r" fontAlgn="b"/>
                      <a:r>
                        <a:rPr lang="en-GB" sz="1800" b="0" i="0" u="none" strike="noStrike" dirty="0">
                          <a:solidFill>
                            <a:srgbClr val="000000"/>
                          </a:solidFill>
                          <a:latin typeface="Calibri"/>
                        </a:rPr>
                        <a:t>TBA</a:t>
                      </a:r>
                    </a:p>
                  </a:txBody>
                  <a:tcPr marL="9526" marR="9526" marT="9524" marB="0" anchor="b"/>
                </a:tc>
                <a:extLst>
                  <a:ext uri="{0D108BD9-81ED-4DB2-BD59-A6C34878D82A}">
                    <a16:rowId xmlns:a16="http://schemas.microsoft.com/office/drawing/2014/main" val="10005"/>
                  </a:ext>
                </a:extLst>
              </a:tr>
              <a:tr h="370787">
                <a:tc>
                  <a:txBody>
                    <a:bodyPr/>
                    <a:lstStyle/>
                    <a:p>
                      <a:pPr algn="l" fontAlgn="b"/>
                      <a:r>
                        <a:rPr lang="en-GB" sz="1800" b="0" i="0" u="none" strike="noStrike" dirty="0">
                          <a:solidFill>
                            <a:srgbClr val="000000"/>
                          </a:solidFill>
                          <a:latin typeface="Calibri"/>
                        </a:rPr>
                        <a:t>UPDATES</a:t>
                      </a:r>
                    </a:p>
                  </a:txBody>
                  <a:tcPr marL="9526" marR="9526" marT="9524" marB="0" anchor="b"/>
                </a:tc>
                <a:tc>
                  <a:txBody>
                    <a:bodyPr/>
                    <a:lstStyle/>
                    <a:p>
                      <a:endParaRPr lang="en-GB" sz="1800"/>
                    </a:p>
                  </a:txBody>
                  <a:tcPr marL="91449" marR="91449" marT="45714" marB="45714"/>
                </a:tc>
                <a:tc>
                  <a:txBody>
                    <a:bodyPr/>
                    <a:lstStyle/>
                    <a:p>
                      <a:pPr algn="r" fontAlgn="b"/>
                      <a:endParaRPr lang="en-GB" sz="1800" b="0" i="0" u="none" strike="noStrike" dirty="0">
                        <a:solidFill>
                          <a:srgbClr val="000000"/>
                        </a:solidFill>
                        <a:latin typeface="Calibri"/>
                      </a:endParaRPr>
                    </a:p>
                  </a:txBody>
                  <a:tcPr marL="9526" marR="9526" marT="9524" marB="0" anchor="b"/>
                </a:tc>
                <a:extLst>
                  <a:ext uri="{0D108BD9-81ED-4DB2-BD59-A6C34878D82A}">
                    <a16:rowId xmlns:a16="http://schemas.microsoft.com/office/drawing/2014/main" val="10006"/>
                  </a:ext>
                </a:extLst>
              </a:tr>
            </a:tbl>
          </a:graphicData>
        </a:graphic>
      </p:graphicFrame>
      <p:pic>
        <p:nvPicPr>
          <p:cNvPr id="16421" name="Picture 4">
            <a:extLst>
              <a:ext uri="{FF2B5EF4-FFF2-40B4-BE49-F238E27FC236}">
                <a16:creationId xmlns:a16="http://schemas.microsoft.com/office/drawing/2014/main" id="{74AF6F9B-2AF5-EC45-BBAA-878923BF58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5404922-B7FF-1545-A398-CCD46019A06D}"/>
              </a:ext>
            </a:extLst>
          </p:cNvPr>
          <p:cNvSpPr>
            <a:spLocks noGrp="1"/>
          </p:cNvSpPr>
          <p:nvPr>
            <p:ph type="title"/>
          </p:nvPr>
        </p:nvSpPr>
        <p:spPr/>
        <p:txBody>
          <a:bodyPr/>
          <a:lstStyle/>
          <a:p>
            <a:pPr eaLnBrk="1" hangingPunct="1"/>
            <a:r>
              <a:rPr lang="en-GB" altLang="en-US"/>
              <a:t>Deadlines</a:t>
            </a:r>
          </a:p>
        </p:txBody>
      </p:sp>
      <p:sp>
        <p:nvSpPr>
          <p:cNvPr id="17411" name="Content Placeholder 2">
            <a:extLst>
              <a:ext uri="{FF2B5EF4-FFF2-40B4-BE49-F238E27FC236}">
                <a16:creationId xmlns:a16="http://schemas.microsoft.com/office/drawing/2014/main" id="{DB4F1FBC-A8D9-4B4B-97C6-63A3ACDF08EA}"/>
              </a:ext>
            </a:extLst>
          </p:cNvPr>
          <p:cNvSpPr>
            <a:spLocks noGrp="1"/>
          </p:cNvSpPr>
          <p:nvPr>
            <p:ph idx="1"/>
          </p:nvPr>
        </p:nvSpPr>
        <p:spPr/>
        <p:txBody>
          <a:bodyPr/>
          <a:lstStyle/>
          <a:p>
            <a:pPr algn="ctr" eaLnBrk="1" hangingPunct="1">
              <a:buFont typeface="Arial" panose="020B0604020202020204" pitchFamily="34" charset="0"/>
              <a:buNone/>
            </a:pPr>
            <a:r>
              <a:rPr lang="en-GB" altLang="en-US"/>
              <a:t>Work submitted after submission dates</a:t>
            </a:r>
          </a:p>
          <a:p>
            <a:pPr algn="ctr" eaLnBrk="1" hangingPunct="1">
              <a:buFont typeface="Arial" panose="020B0604020202020204" pitchFamily="34" charset="0"/>
              <a:buNone/>
            </a:pPr>
            <a:r>
              <a:rPr lang="en-GB" altLang="en-US"/>
              <a:t>Up to and including</a:t>
            </a:r>
          </a:p>
          <a:p>
            <a:pPr eaLnBrk="1" hangingPunct="1"/>
            <a:r>
              <a:rPr lang="en-GB" altLang="en-US"/>
              <a:t>7 days – 10% off total marks</a:t>
            </a:r>
          </a:p>
          <a:p>
            <a:pPr eaLnBrk="1" hangingPunct="1"/>
            <a:r>
              <a:rPr lang="en-GB" altLang="en-US"/>
              <a:t>14 days – 20% off total marks</a:t>
            </a:r>
          </a:p>
          <a:p>
            <a:pPr eaLnBrk="1" hangingPunct="1"/>
            <a:r>
              <a:rPr lang="en-GB" altLang="en-US"/>
              <a:t>15 days – will be marked zero</a:t>
            </a:r>
          </a:p>
          <a:p>
            <a:pPr eaLnBrk="1" hangingPunct="1"/>
            <a:endParaRPr lang="en-GB" altLang="en-US"/>
          </a:p>
          <a:p>
            <a:pPr eaLnBrk="1" hangingPunct="1"/>
            <a:endParaRPr lang="en-GB" altLang="en-US"/>
          </a:p>
        </p:txBody>
      </p:sp>
      <p:pic>
        <p:nvPicPr>
          <p:cNvPr id="17412" name="Picture 4">
            <a:extLst>
              <a:ext uri="{FF2B5EF4-FFF2-40B4-BE49-F238E27FC236}">
                <a16:creationId xmlns:a16="http://schemas.microsoft.com/office/drawing/2014/main" id="{C35AC741-AC0A-0B48-A259-180796B48C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8472C6C5-4E59-1A45-9F5E-523094CC6FE2}"/>
              </a:ext>
            </a:extLst>
          </p:cNvPr>
          <p:cNvSpPr>
            <a:spLocks noGrp="1"/>
          </p:cNvSpPr>
          <p:nvPr>
            <p:ph type="title"/>
          </p:nvPr>
        </p:nvSpPr>
        <p:spPr/>
        <p:txBody>
          <a:bodyPr/>
          <a:lstStyle/>
          <a:p>
            <a:pPr eaLnBrk="1" hangingPunct="1"/>
            <a:r>
              <a:rPr lang="en-GB" altLang="en-US"/>
              <a:t>Presentation of RL </a:t>
            </a:r>
          </a:p>
        </p:txBody>
      </p:sp>
      <p:pic>
        <p:nvPicPr>
          <p:cNvPr id="18435" name="Picture 4">
            <a:extLst>
              <a:ext uri="{FF2B5EF4-FFF2-40B4-BE49-F238E27FC236}">
                <a16:creationId xmlns:a16="http://schemas.microsoft.com/office/drawing/2014/main" id="{890E9896-269E-434C-A8AA-54B463389C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Content Placeholder 5">
            <a:extLst>
              <a:ext uri="{FF2B5EF4-FFF2-40B4-BE49-F238E27FC236}">
                <a16:creationId xmlns:a16="http://schemas.microsoft.com/office/drawing/2014/main" id="{3C9AB0A3-CFE2-9B49-9307-EDF5BB00422F}"/>
              </a:ext>
            </a:extLst>
          </p:cNvPr>
          <p:cNvSpPr>
            <a:spLocks noGrp="1"/>
          </p:cNvSpPr>
          <p:nvPr>
            <p:ph idx="1"/>
          </p:nvPr>
        </p:nvSpPr>
        <p:spPr>
          <a:xfrm>
            <a:off x="457200" y="1268413"/>
            <a:ext cx="8229600" cy="4857750"/>
          </a:xfrm>
        </p:spPr>
        <p:txBody>
          <a:bodyPr/>
          <a:lstStyle/>
          <a:p>
            <a:pPr eaLnBrk="1" hangingPunct="1"/>
            <a:r>
              <a:rPr lang="en-GB" altLang="en-US" sz="2800"/>
              <a:t>Good Presentation</a:t>
            </a:r>
          </a:p>
          <a:p>
            <a:pPr eaLnBrk="1" hangingPunct="1"/>
            <a:r>
              <a:rPr lang="en-GB" altLang="en-US" sz="2800"/>
              <a:t>RL verification must be submitted with each report</a:t>
            </a:r>
          </a:p>
          <a:p>
            <a:pPr eaLnBrk="1" hangingPunct="1"/>
            <a:r>
              <a:rPr lang="en-GB" altLang="en-US" sz="2800"/>
              <a:t>Details of verification</a:t>
            </a:r>
          </a:p>
          <a:p>
            <a:pPr eaLnBrk="1" hangingPunct="1"/>
            <a:r>
              <a:rPr lang="en-GB" altLang="en-US" sz="2800"/>
              <a:t>Typed/word processed</a:t>
            </a:r>
          </a:p>
          <a:p>
            <a:pPr eaLnBrk="1" hangingPunct="1"/>
            <a:r>
              <a:rPr lang="en-GB" altLang="en-US" sz="2800"/>
              <a:t>The heading to contain name and student number</a:t>
            </a:r>
          </a:p>
          <a:p>
            <a:pPr eaLnBrk="1" hangingPunct="1"/>
            <a:r>
              <a:rPr lang="en-GB" altLang="en-US" sz="2800"/>
              <a:t>Pages consecutively numbered</a:t>
            </a:r>
          </a:p>
          <a:p>
            <a:pPr eaLnBrk="1" hangingPunct="1"/>
            <a:r>
              <a:rPr lang="en-GB" altLang="en-US" sz="2800"/>
              <a:t>Observe the minimum and maximum word limits</a:t>
            </a:r>
          </a:p>
          <a:p>
            <a:pPr eaLnBrk="1" hangingPunct="1"/>
            <a:r>
              <a:rPr lang="en-GB" altLang="en-US" sz="2800"/>
              <a:t>State word length at end</a:t>
            </a:r>
          </a:p>
          <a:p>
            <a:pPr eaLnBrk="1" hangingPunct="1"/>
            <a:r>
              <a:rPr lang="en-GB" altLang="en-US" sz="2800"/>
              <a:t>Have electronic signatures as confirmation                 of own work</a:t>
            </a:r>
          </a:p>
          <a:p>
            <a:pPr eaLnBrk="1" hangingPunct="1"/>
            <a:endParaRPr lang="en-GB"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43C8003-A80F-0A4E-94F9-6C519595279C}"/>
              </a:ext>
            </a:extLst>
          </p:cNvPr>
          <p:cNvSpPr>
            <a:spLocks noGrp="1"/>
          </p:cNvSpPr>
          <p:nvPr>
            <p:ph type="title"/>
          </p:nvPr>
        </p:nvSpPr>
        <p:spPr/>
        <p:txBody>
          <a:bodyPr/>
          <a:lstStyle/>
          <a:p>
            <a:pPr eaLnBrk="1" hangingPunct="1"/>
            <a:r>
              <a:rPr lang="en-GB" altLang="en-US"/>
              <a:t>Structure of RL’s</a:t>
            </a:r>
          </a:p>
        </p:txBody>
      </p:sp>
      <p:sp>
        <p:nvSpPr>
          <p:cNvPr id="19459" name="Content Placeholder 2">
            <a:extLst>
              <a:ext uri="{FF2B5EF4-FFF2-40B4-BE49-F238E27FC236}">
                <a16:creationId xmlns:a16="http://schemas.microsoft.com/office/drawing/2014/main" id="{C5F5A51C-334D-6A4B-B077-7E8BB2580ED8}"/>
              </a:ext>
            </a:extLst>
          </p:cNvPr>
          <p:cNvSpPr>
            <a:spLocks noGrp="1"/>
          </p:cNvSpPr>
          <p:nvPr>
            <p:ph idx="1"/>
          </p:nvPr>
        </p:nvSpPr>
        <p:spPr/>
        <p:txBody>
          <a:bodyPr/>
          <a:lstStyle/>
          <a:p>
            <a:pPr eaLnBrk="1" hangingPunct="1"/>
            <a:r>
              <a:rPr lang="en-GB" altLang="en-US"/>
              <a:t>Written in past tense</a:t>
            </a:r>
          </a:p>
          <a:p>
            <a:pPr eaLnBrk="1" hangingPunct="1"/>
            <a:r>
              <a:rPr lang="en-GB" altLang="en-US"/>
              <a:t>Use headings</a:t>
            </a:r>
          </a:p>
          <a:p>
            <a:pPr eaLnBrk="1" hangingPunct="1"/>
            <a:r>
              <a:rPr lang="en-GB" altLang="en-US"/>
              <a:t>Date your RL</a:t>
            </a:r>
          </a:p>
          <a:p>
            <a:pPr eaLnBrk="1" hangingPunct="1"/>
            <a:r>
              <a:rPr lang="en-GB" altLang="en-US"/>
              <a:t>If you use abbreviations use full title first</a:t>
            </a:r>
          </a:p>
          <a:p>
            <a:pPr eaLnBrk="1" hangingPunct="1"/>
            <a:r>
              <a:rPr lang="en-GB" altLang="en-US"/>
              <a:t>Do not disclose confidential information</a:t>
            </a:r>
          </a:p>
          <a:p>
            <a:pPr eaLnBrk="1" hangingPunct="1"/>
            <a:r>
              <a:rPr lang="en-GB" altLang="en-US"/>
              <a:t>Check spelling and grammar</a:t>
            </a:r>
          </a:p>
          <a:p>
            <a:pPr eaLnBrk="1" hangingPunct="1"/>
            <a:endParaRPr lang="en-GB" altLang="en-US"/>
          </a:p>
        </p:txBody>
      </p:sp>
      <p:pic>
        <p:nvPicPr>
          <p:cNvPr id="19460" name="Picture 4">
            <a:extLst>
              <a:ext uri="{FF2B5EF4-FFF2-40B4-BE49-F238E27FC236}">
                <a16:creationId xmlns:a16="http://schemas.microsoft.com/office/drawing/2014/main" id="{42053414-B74A-1444-967A-D1FC8BCAA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3EEA80E7-FEBE-0344-96E0-140507158D00}"/>
              </a:ext>
            </a:extLst>
          </p:cNvPr>
          <p:cNvSpPr>
            <a:spLocks noGrp="1"/>
          </p:cNvSpPr>
          <p:nvPr>
            <p:ph type="title"/>
          </p:nvPr>
        </p:nvSpPr>
        <p:spPr/>
        <p:txBody>
          <a:bodyPr/>
          <a:lstStyle/>
          <a:p>
            <a:pPr eaLnBrk="1" hangingPunct="1"/>
            <a:r>
              <a:rPr lang="en-GB" altLang="en-US"/>
              <a:t>Plagiarism</a:t>
            </a:r>
          </a:p>
        </p:txBody>
      </p:sp>
      <p:sp>
        <p:nvSpPr>
          <p:cNvPr id="20483" name="Content Placeholder 2">
            <a:extLst>
              <a:ext uri="{FF2B5EF4-FFF2-40B4-BE49-F238E27FC236}">
                <a16:creationId xmlns:a16="http://schemas.microsoft.com/office/drawing/2014/main" id="{39144444-CE1E-4240-AF24-A5AE2CEB8ABB}"/>
              </a:ext>
            </a:extLst>
          </p:cNvPr>
          <p:cNvSpPr>
            <a:spLocks noGrp="1"/>
          </p:cNvSpPr>
          <p:nvPr>
            <p:ph idx="1"/>
          </p:nvPr>
        </p:nvSpPr>
        <p:spPr/>
        <p:txBody>
          <a:bodyPr/>
          <a:lstStyle/>
          <a:p>
            <a:pPr algn="just" eaLnBrk="1" hangingPunct="1">
              <a:buFont typeface="Arial" panose="020B0604020202020204" pitchFamily="34" charset="0"/>
              <a:buNone/>
            </a:pPr>
            <a:r>
              <a:rPr lang="en-GB" altLang="en-US" sz="2400"/>
              <a:t>     Plagiarism is a serious offence and something the National Association of Funeral Directors and Board of Examiners wishes to proactively discourage any student from even thinking about. Software operates for plagiarism detection. The use of this system will allow the Association to systematically check for plagiarism, thus helping to ensure that all students' work is original and graded accordingly. In this way we can minimise the risk of students being unfairly rewarded for work that is not original to them.</a:t>
            </a:r>
          </a:p>
        </p:txBody>
      </p:sp>
      <p:pic>
        <p:nvPicPr>
          <p:cNvPr id="20484" name="Picture 4">
            <a:extLst>
              <a:ext uri="{FF2B5EF4-FFF2-40B4-BE49-F238E27FC236}">
                <a16:creationId xmlns:a16="http://schemas.microsoft.com/office/drawing/2014/main" id="{C962401E-CCC4-0248-AE03-AF0EF5A446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D976D70C-A4B2-204E-83EB-2125C35B4B4F}"/>
              </a:ext>
            </a:extLst>
          </p:cNvPr>
          <p:cNvSpPr>
            <a:spLocks noGrp="1"/>
          </p:cNvSpPr>
          <p:nvPr>
            <p:ph type="title"/>
          </p:nvPr>
        </p:nvSpPr>
        <p:spPr/>
        <p:txBody>
          <a:bodyPr/>
          <a:lstStyle/>
          <a:p>
            <a:pPr eaLnBrk="1" hangingPunct="1"/>
            <a:r>
              <a:rPr lang="en-GB" altLang="en-US"/>
              <a:t>Aim</a:t>
            </a:r>
          </a:p>
        </p:txBody>
      </p:sp>
      <p:sp>
        <p:nvSpPr>
          <p:cNvPr id="3075" name="Content Placeholder 10">
            <a:extLst>
              <a:ext uri="{FF2B5EF4-FFF2-40B4-BE49-F238E27FC236}">
                <a16:creationId xmlns:a16="http://schemas.microsoft.com/office/drawing/2014/main" id="{16598226-14A2-3E44-B6BD-B2CC11028732}"/>
              </a:ext>
            </a:extLst>
          </p:cNvPr>
          <p:cNvSpPr>
            <a:spLocks noGrp="1"/>
          </p:cNvSpPr>
          <p:nvPr>
            <p:ph idx="1"/>
          </p:nvPr>
        </p:nvSpPr>
        <p:spPr>
          <a:xfrm>
            <a:off x="457200" y="1341438"/>
            <a:ext cx="8229600" cy="4784725"/>
          </a:xfrm>
        </p:spPr>
        <p:txBody>
          <a:bodyPr/>
          <a:lstStyle/>
          <a:p>
            <a:pPr eaLnBrk="1" hangingPunct="1"/>
            <a:r>
              <a:rPr lang="en-GB" altLang="en-US"/>
              <a:t>Getting to know me</a:t>
            </a:r>
          </a:p>
          <a:p>
            <a:pPr eaLnBrk="1" hangingPunct="1"/>
            <a:r>
              <a:rPr lang="en-GB" altLang="en-US"/>
              <a:t>Getting to know each other </a:t>
            </a:r>
          </a:p>
          <a:p>
            <a:pPr eaLnBrk="1" hangingPunct="1"/>
            <a:r>
              <a:rPr lang="en-GB" altLang="en-US"/>
              <a:t>Syllabus &amp; learning materials</a:t>
            </a:r>
          </a:p>
          <a:p>
            <a:pPr eaLnBrk="1" hangingPunct="1"/>
            <a:r>
              <a:rPr lang="en-GB" altLang="en-US"/>
              <a:t>Self Assessment</a:t>
            </a:r>
          </a:p>
          <a:p>
            <a:pPr eaLnBrk="1" hangingPunct="1"/>
            <a:r>
              <a:rPr lang="en-GB" altLang="en-US"/>
              <a:t>What to expect from me</a:t>
            </a:r>
          </a:p>
          <a:p>
            <a:pPr eaLnBrk="1" hangingPunct="1"/>
            <a:r>
              <a:rPr lang="en-GB" altLang="en-US"/>
              <a:t>Your responsibilities</a:t>
            </a:r>
          </a:p>
          <a:p>
            <a:pPr eaLnBrk="1" hangingPunct="1"/>
            <a:r>
              <a:rPr lang="en-GB" altLang="en-US"/>
              <a:t>Employers Involvement</a:t>
            </a:r>
          </a:p>
          <a:p>
            <a:pPr eaLnBrk="1" hangingPunct="1"/>
            <a:r>
              <a:rPr lang="en-GB" altLang="en-US"/>
              <a:t>Course Timetable</a:t>
            </a:r>
          </a:p>
          <a:p>
            <a:pPr eaLnBrk="1" hangingPunct="1"/>
            <a:r>
              <a:rPr lang="en-GB" altLang="en-US"/>
              <a:t>Ground rules</a:t>
            </a:r>
          </a:p>
          <a:p>
            <a:pPr eaLnBrk="1" hangingPunct="1"/>
            <a:endParaRPr lang="en-GB" altLang="en-US"/>
          </a:p>
          <a:p>
            <a:pPr eaLnBrk="1" hangingPunct="1"/>
            <a:endParaRPr lang="en-GB" altLang="en-US"/>
          </a:p>
        </p:txBody>
      </p:sp>
      <p:pic>
        <p:nvPicPr>
          <p:cNvPr id="3076" name="Picture 4">
            <a:extLst>
              <a:ext uri="{FF2B5EF4-FFF2-40B4-BE49-F238E27FC236}">
                <a16:creationId xmlns:a16="http://schemas.microsoft.com/office/drawing/2014/main" id="{934766F0-58EB-1041-BFDB-42567219DD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DD4F8056-E1DB-8047-96CB-DA7650983358}"/>
              </a:ext>
            </a:extLst>
          </p:cNvPr>
          <p:cNvSpPr>
            <a:spLocks noGrp="1"/>
          </p:cNvSpPr>
          <p:nvPr>
            <p:ph type="title"/>
          </p:nvPr>
        </p:nvSpPr>
        <p:spPr/>
        <p:txBody>
          <a:bodyPr/>
          <a:lstStyle/>
          <a:p>
            <a:pPr eaLnBrk="1" hangingPunct="1"/>
            <a:r>
              <a:rPr lang="en-GB" altLang="en-US"/>
              <a:t>Plagiarism</a:t>
            </a:r>
          </a:p>
        </p:txBody>
      </p:sp>
      <p:sp>
        <p:nvSpPr>
          <p:cNvPr id="21507" name="Content Placeholder 2">
            <a:extLst>
              <a:ext uri="{FF2B5EF4-FFF2-40B4-BE49-F238E27FC236}">
                <a16:creationId xmlns:a16="http://schemas.microsoft.com/office/drawing/2014/main" id="{8B84AE4E-F041-814A-8DC4-3E45343F5B78}"/>
              </a:ext>
            </a:extLst>
          </p:cNvPr>
          <p:cNvSpPr>
            <a:spLocks noGrp="1"/>
          </p:cNvSpPr>
          <p:nvPr>
            <p:ph idx="1"/>
          </p:nvPr>
        </p:nvSpPr>
        <p:spPr/>
        <p:txBody>
          <a:bodyPr/>
          <a:lstStyle/>
          <a:p>
            <a:pPr eaLnBrk="1" hangingPunct="1"/>
            <a:r>
              <a:rPr lang="en-GB" altLang="en-US" sz="2400"/>
              <a:t>Never attempt to plagiarise another student’s work.</a:t>
            </a:r>
          </a:p>
          <a:p>
            <a:pPr eaLnBrk="1" hangingPunct="1"/>
            <a:r>
              <a:rPr lang="en-GB" altLang="en-US" sz="2400"/>
              <a:t>The Board of Examiners reserves the right to undertake an investigation if there is evidence of plagiarism.</a:t>
            </a:r>
          </a:p>
          <a:p>
            <a:pPr eaLnBrk="1" hangingPunct="1"/>
            <a:r>
              <a:rPr lang="en-GB" altLang="en-US" sz="2400"/>
              <a:t>Any student found and proven to have submitted plagiarised work, will not be allowed to register for the final examinations.</a:t>
            </a:r>
          </a:p>
          <a:p>
            <a:pPr eaLnBrk="1" hangingPunct="1"/>
            <a:r>
              <a:rPr lang="en-GB" altLang="en-US" sz="2400"/>
              <a:t>The student registration period will automatically lapse</a:t>
            </a:r>
          </a:p>
          <a:p>
            <a:pPr eaLnBrk="1" hangingPunct="1"/>
            <a:r>
              <a:rPr lang="en-GB" altLang="en-US" sz="2400"/>
              <a:t>A period of five years will be enforced prior acceptance for re-registration.</a:t>
            </a:r>
          </a:p>
        </p:txBody>
      </p:sp>
      <p:pic>
        <p:nvPicPr>
          <p:cNvPr id="21508" name="Picture 4">
            <a:extLst>
              <a:ext uri="{FF2B5EF4-FFF2-40B4-BE49-F238E27FC236}">
                <a16:creationId xmlns:a16="http://schemas.microsoft.com/office/drawing/2014/main" id="{E9B0C14A-8A36-144C-9D2C-3E19A7E8B2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3E36E0C5-0577-064F-B1D1-317F002DD6D2}"/>
              </a:ext>
            </a:extLst>
          </p:cNvPr>
          <p:cNvSpPr>
            <a:spLocks noGrp="1"/>
          </p:cNvSpPr>
          <p:nvPr>
            <p:ph type="ctrTitle"/>
          </p:nvPr>
        </p:nvSpPr>
        <p:spPr/>
        <p:txBody>
          <a:bodyPr/>
          <a:lstStyle/>
          <a:p>
            <a:pPr eaLnBrk="1" hangingPunct="1"/>
            <a:r>
              <a:rPr lang="en-GB" altLang="en-US"/>
              <a:t>MOODLE</a:t>
            </a:r>
          </a:p>
        </p:txBody>
      </p:sp>
      <p:sp>
        <p:nvSpPr>
          <p:cNvPr id="3" name="Subtitle 2">
            <a:extLst>
              <a:ext uri="{FF2B5EF4-FFF2-40B4-BE49-F238E27FC236}">
                <a16:creationId xmlns:a16="http://schemas.microsoft.com/office/drawing/2014/main" id="{9C361B2D-782F-BE40-8DD0-119720EDC70E}"/>
              </a:ext>
            </a:extLst>
          </p:cNvPr>
          <p:cNvSpPr>
            <a:spLocks noGrp="1"/>
          </p:cNvSpPr>
          <p:nvPr>
            <p:ph type="subTitle" idx="1"/>
          </p:nvPr>
        </p:nvSpPr>
        <p:spPr/>
        <p:txBody>
          <a:bodyPr/>
          <a:lstStyle/>
          <a:p>
            <a:pPr eaLnBrk="1" hangingPunct="1">
              <a:buFont typeface="Arial" charset="0"/>
              <a:buNone/>
              <a:defRPr/>
            </a:pPr>
            <a:endParaRPr lang="en-GB" dirty="0"/>
          </a:p>
          <a:p>
            <a:pPr eaLnBrk="1" hangingPunct="1">
              <a:buFont typeface="Arial" charset="0"/>
              <a:buNone/>
              <a:defRPr/>
            </a:pPr>
            <a:r>
              <a:rPr lang="en-GB" dirty="0"/>
              <a:t>DO NOT SHARE YOUR PASSWORD</a:t>
            </a:r>
          </a:p>
        </p:txBody>
      </p:sp>
      <p:pic>
        <p:nvPicPr>
          <p:cNvPr id="22532" name="Picture 4">
            <a:extLst>
              <a:ext uri="{FF2B5EF4-FFF2-40B4-BE49-F238E27FC236}">
                <a16:creationId xmlns:a16="http://schemas.microsoft.com/office/drawing/2014/main" id="{97F3375C-C4AB-3445-8241-C6226FB8EE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62AB91F-ACA9-4C49-BB09-A7F226A5A6FB}"/>
              </a:ext>
            </a:extLst>
          </p:cNvPr>
          <p:cNvSpPr>
            <a:spLocks noGrp="1"/>
          </p:cNvSpPr>
          <p:nvPr>
            <p:ph type="ctrTitle"/>
          </p:nvPr>
        </p:nvSpPr>
        <p:spPr/>
        <p:txBody>
          <a:bodyPr/>
          <a:lstStyle/>
          <a:p>
            <a:pPr eaLnBrk="1" hangingPunct="1"/>
            <a:r>
              <a:rPr lang="en-GB" altLang="en-US"/>
              <a:t>Individual Self-assessment</a:t>
            </a:r>
          </a:p>
        </p:txBody>
      </p:sp>
      <p:sp>
        <p:nvSpPr>
          <p:cNvPr id="3" name="Subtitle 2">
            <a:extLst>
              <a:ext uri="{FF2B5EF4-FFF2-40B4-BE49-F238E27FC236}">
                <a16:creationId xmlns:a16="http://schemas.microsoft.com/office/drawing/2014/main" id="{5B6E44C3-1663-6D43-BDB8-57C25957016D}"/>
              </a:ext>
            </a:extLst>
          </p:cNvPr>
          <p:cNvSpPr>
            <a:spLocks noGrp="1"/>
          </p:cNvSpPr>
          <p:nvPr>
            <p:ph type="subTitle" idx="1"/>
          </p:nvPr>
        </p:nvSpPr>
        <p:spPr/>
        <p:txBody>
          <a:bodyPr/>
          <a:lstStyle/>
          <a:p>
            <a:pPr eaLnBrk="1" hangingPunct="1">
              <a:buFont typeface="Arial" charset="0"/>
              <a:buNone/>
              <a:defRPr/>
            </a:pPr>
            <a:r>
              <a:rPr lang="en-GB" dirty="0"/>
              <a:t>Once completed submit it using </a:t>
            </a:r>
            <a:r>
              <a:rPr lang="en-GB" dirty="0" err="1"/>
              <a:t>Moodle</a:t>
            </a:r>
            <a:endParaRPr lang="en-GB" dirty="0"/>
          </a:p>
        </p:txBody>
      </p:sp>
      <p:pic>
        <p:nvPicPr>
          <p:cNvPr id="23556" name="Picture 4">
            <a:extLst>
              <a:ext uri="{FF2B5EF4-FFF2-40B4-BE49-F238E27FC236}">
                <a16:creationId xmlns:a16="http://schemas.microsoft.com/office/drawing/2014/main" id="{367CFEE5-4483-BF4E-9992-2B7B6C4A12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a:extLst>
              <a:ext uri="{FF2B5EF4-FFF2-40B4-BE49-F238E27FC236}">
                <a16:creationId xmlns:a16="http://schemas.microsoft.com/office/drawing/2014/main" id="{3FD841AC-E28E-8E48-81E4-83F0E2E2EEBC}"/>
              </a:ext>
            </a:extLst>
          </p:cNvPr>
          <p:cNvSpPr>
            <a:spLocks noGrp="1"/>
          </p:cNvSpPr>
          <p:nvPr>
            <p:ph type="title"/>
          </p:nvPr>
        </p:nvSpPr>
        <p:spPr/>
        <p:txBody>
          <a:bodyPr/>
          <a:lstStyle/>
          <a:p>
            <a:r>
              <a:rPr lang="en-GB" altLang="en-US"/>
              <a:t>Getting to know you</a:t>
            </a:r>
          </a:p>
        </p:txBody>
      </p:sp>
      <p:sp>
        <p:nvSpPr>
          <p:cNvPr id="4099" name="Content Placeholder 2">
            <a:extLst>
              <a:ext uri="{FF2B5EF4-FFF2-40B4-BE49-F238E27FC236}">
                <a16:creationId xmlns:a16="http://schemas.microsoft.com/office/drawing/2014/main" id="{03AA56BC-60A7-454F-8B93-57A8DD072AC0}"/>
              </a:ext>
            </a:extLst>
          </p:cNvPr>
          <p:cNvSpPr>
            <a:spLocks noGrp="1"/>
          </p:cNvSpPr>
          <p:nvPr>
            <p:ph idx="1"/>
          </p:nvPr>
        </p:nvSpPr>
        <p:spPr/>
        <p:txBody>
          <a:bodyPr/>
          <a:lstStyle/>
          <a:p>
            <a:r>
              <a:rPr lang="en-GB" altLang="en-US"/>
              <a:t>Name</a:t>
            </a:r>
          </a:p>
          <a:p>
            <a:r>
              <a:rPr lang="en-GB" altLang="en-US"/>
              <a:t>Where you work</a:t>
            </a:r>
          </a:p>
          <a:p>
            <a:r>
              <a:rPr lang="en-GB" altLang="en-US"/>
              <a:t>Your job role</a:t>
            </a:r>
          </a:p>
          <a:p>
            <a:r>
              <a:rPr lang="en-GB" altLang="en-US"/>
              <a:t>Why you are doing this qualification</a:t>
            </a:r>
          </a:p>
          <a:p>
            <a:r>
              <a:rPr lang="en-GB" altLang="en-US"/>
              <a:t>3 interesting facts</a:t>
            </a:r>
          </a:p>
        </p:txBody>
      </p:sp>
      <p:pic>
        <p:nvPicPr>
          <p:cNvPr id="4100" name="Picture 4">
            <a:extLst>
              <a:ext uri="{FF2B5EF4-FFF2-40B4-BE49-F238E27FC236}">
                <a16:creationId xmlns:a16="http://schemas.microsoft.com/office/drawing/2014/main" id="{47A6B2CE-A19A-294D-945E-ECBAB14136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FD9CCE2-0737-744E-AE84-C93FF01F52FB}"/>
              </a:ext>
            </a:extLst>
          </p:cNvPr>
          <p:cNvSpPr>
            <a:spLocks noGrp="1"/>
          </p:cNvSpPr>
          <p:nvPr>
            <p:ph type="title"/>
          </p:nvPr>
        </p:nvSpPr>
        <p:spPr/>
        <p:txBody>
          <a:bodyPr/>
          <a:lstStyle/>
          <a:p>
            <a:r>
              <a:rPr lang="en-GB" altLang="en-US"/>
              <a:t>Aims of the Syllabus</a:t>
            </a:r>
          </a:p>
        </p:txBody>
      </p:sp>
      <p:sp>
        <p:nvSpPr>
          <p:cNvPr id="5123" name="Content Placeholder 2">
            <a:extLst>
              <a:ext uri="{FF2B5EF4-FFF2-40B4-BE49-F238E27FC236}">
                <a16:creationId xmlns:a16="http://schemas.microsoft.com/office/drawing/2014/main" id="{35F45920-7416-D840-BF97-4EDE78643D48}"/>
              </a:ext>
            </a:extLst>
          </p:cNvPr>
          <p:cNvSpPr>
            <a:spLocks noGrp="1"/>
          </p:cNvSpPr>
          <p:nvPr>
            <p:ph idx="1"/>
          </p:nvPr>
        </p:nvSpPr>
        <p:spPr/>
        <p:txBody>
          <a:bodyPr/>
          <a:lstStyle/>
          <a:p>
            <a:r>
              <a:rPr lang="en-GB" altLang="en-US"/>
              <a:t>Develop knowledge, understanding and skills</a:t>
            </a:r>
          </a:p>
          <a:p>
            <a:r>
              <a:rPr lang="en-GB" altLang="en-US"/>
              <a:t>Enable adequate training</a:t>
            </a:r>
          </a:p>
          <a:p>
            <a:r>
              <a:rPr lang="en-GB" altLang="en-US"/>
              <a:t>Enable assessment</a:t>
            </a:r>
          </a:p>
          <a:p>
            <a:r>
              <a:rPr lang="en-GB" altLang="en-US"/>
              <a:t>Demonstrate basic skills in Maths and English</a:t>
            </a:r>
          </a:p>
          <a:p>
            <a:endParaRPr lang="en-GB" altLang="en-US"/>
          </a:p>
        </p:txBody>
      </p:sp>
      <p:pic>
        <p:nvPicPr>
          <p:cNvPr id="5124" name="Picture 4">
            <a:extLst>
              <a:ext uri="{FF2B5EF4-FFF2-40B4-BE49-F238E27FC236}">
                <a16:creationId xmlns:a16="http://schemas.microsoft.com/office/drawing/2014/main" id="{2373F948-1067-2C42-B731-94DE0CDFC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240007DF-268D-F246-A98B-4BD001872605}"/>
              </a:ext>
            </a:extLst>
          </p:cNvPr>
          <p:cNvSpPr>
            <a:spLocks noGrp="1"/>
          </p:cNvSpPr>
          <p:nvPr>
            <p:ph type="title"/>
          </p:nvPr>
        </p:nvSpPr>
        <p:spPr/>
        <p:txBody>
          <a:bodyPr/>
          <a:lstStyle/>
          <a:p>
            <a:pPr eaLnBrk="1" hangingPunct="1"/>
            <a:r>
              <a:rPr lang="en-GB" altLang="en-US"/>
              <a:t>Content of Syllabus</a:t>
            </a:r>
          </a:p>
        </p:txBody>
      </p:sp>
      <p:sp>
        <p:nvSpPr>
          <p:cNvPr id="6147" name="Content Placeholder 2">
            <a:extLst>
              <a:ext uri="{FF2B5EF4-FFF2-40B4-BE49-F238E27FC236}">
                <a16:creationId xmlns:a16="http://schemas.microsoft.com/office/drawing/2014/main" id="{1E57F252-AB77-0D40-BE7C-723E881606D4}"/>
              </a:ext>
            </a:extLst>
          </p:cNvPr>
          <p:cNvSpPr>
            <a:spLocks noGrp="1"/>
          </p:cNvSpPr>
          <p:nvPr>
            <p:ph idx="1"/>
          </p:nvPr>
        </p:nvSpPr>
        <p:spPr/>
        <p:txBody>
          <a:bodyPr/>
          <a:lstStyle/>
          <a:p>
            <a:pPr eaLnBrk="1" hangingPunct="1"/>
            <a:r>
              <a:rPr lang="en-GB" altLang="en-US" b="1"/>
              <a:t>Module 1 </a:t>
            </a:r>
            <a:r>
              <a:rPr lang="en-GB" altLang="en-US"/>
              <a:t>– Introduction to Funeral Arranging and Administration </a:t>
            </a:r>
          </a:p>
          <a:p>
            <a:pPr eaLnBrk="1" hangingPunct="1"/>
            <a:r>
              <a:rPr lang="en-GB" altLang="en-US" b="1"/>
              <a:t>Module 2 </a:t>
            </a:r>
            <a:r>
              <a:rPr lang="en-GB" altLang="en-US"/>
              <a:t>– First Call including Care and Presentation of the Deceased</a:t>
            </a:r>
          </a:p>
          <a:p>
            <a:pPr eaLnBrk="1" hangingPunct="1"/>
            <a:r>
              <a:rPr lang="en-GB" altLang="en-US" b="1"/>
              <a:t>Module 3</a:t>
            </a:r>
            <a:r>
              <a:rPr lang="en-GB" altLang="en-US"/>
              <a:t> – Legislation</a:t>
            </a:r>
          </a:p>
          <a:p>
            <a:pPr eaLnBrk="1" hangingPunct="1"/>
            <a:r>
              <a:rPr lang="en-GB" altLang="en-US" b="1"/>
              <a:t>Module 4 </a:t>
            </a:r>
            <a:r>
              <a:rPr lang="en-GB" altLang="en-US"/>
              <a:t>– Arrange the Funeral</a:t>
            </a:r>
          </a:p>
          <a:p>
            <a:pPr eaLnBrk="1" hangingPunct="1"/>
            <a:r>
              <a:rPr lang="en-GB" altLang="en-US" b="1"/>
              <a:t>Module 5 </a:t>
            </a:r>
            <a:r>
              <a:rPr lang="en-GB" altLang="en-US"/>
              <a:t>- Finance</a:t>
            </a:r>
          </a:p>
        </p:txBody>
      </p:sp>
      <p:pic>
        <p:nvPicPr>
          <p:cNvPr id="6148" name="Picture 4">
            <a:extLst>
              <a:ext uri="{FF2B5EF4-FFF2-40B4-BE49-F238E27FC236}">
                <a16:creationId xmlns:a16="http://schemas.microsoft.com/office/drawing/2014/main" id="{44A8123D-58AD-5241-820E-5886374185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BC8D7FB0-4CC8-9349-BAD4-CADCADCBE1BD}"/>
              </a:ext>
            </a:extLst>
          </p:cNvPr>
          <p:cNvSpPr>
            <a:spLocks noGrp="1"/>
          </p:cNvSpPr>
          <p:nvPr>
            <p:ph type="title"/>
          </p:nvPr>
        </p:nvSpPr>
        <p:spPr/>
        <p:txBody>
          <a:bodyPr/>
          <a:lstStyle/>
          <a:p>
            <a:pPr eaLnBrk="1" hangingPunct="1"/>
            <a:r>
              <a:rPr lang="en-GB" altLang="en-US"/>
              <a:t>Qualification Structure</a:t>
            </a:r>
          </a:p>
        </p:txBody>
      </p:sp>
      <p:sp>
        <p:nvSpPr>
          <p:cNvPr id="7171" name="Content Placeholder 2">
            <a:extLst>
              <a:ext uri="{FF2B5EF4-FFF2-40B4-BE49-F238E27FC236}">
                <a16:creationId xmlns:a16="http://schemas.microsoft.com/office/drawing/2014/main" id="{DF1E6F08-F6D2-B54E-B16C-E9B84120D7D6}"/>
              </a:ext>
            </a:extLst>
          </p:cNvPr>
          <p:cNvSpPr>
            <a:spLocks noGrp="1"/>
          </p:cNvSpPr>
          <p:nvPr>
            <p:ph idx="1"/>
          </p:nvPr>
        </p:nvSpPr>
        <p:spPr/>
        <p:txBody>
          <a:bodyPr/>
          <a:lstStyle/>
          <a:p>
            <a:pPr eaLnBrk="1" hangingPunct="1"/>
            <a:r>
              <a:rPr lang="en-GB" altLang="en-US" b="1"/>
              <a:t>Module</a:t>
            </a:r>
            <a:r>
              <a:rPr lang="en-GB" altLang="en-US"/>
              <a:t> – Consists of a collective number of units</a:t>
            </a:r>
          </a:p>
          <a:p>
            <a:pPr eaLnBrk="1" hangingPunct="1"/>
            <a:r>
              <a:rPr lang="en-GB" altLang="en-US" b="1"/>
              <a:t>Units</a:t>
            </a:r>
            <a:r>
              <a:rPr lang="en-GB" altLang="en-US"/>
              <a:t> – A single topic you will learn about</a:t>
            </a:r>
          </a:p>
          <a:p>
            <a:pPr eaLnBrk="1" hangingPunct="1">
              <a:buFont typeface="Arial" panose="020B0604020202020204" pitchFamily="34" charset="0"/>
              <a:buNone/>
            </a:pPr>
            <a:r>
              <a:rPr lang="en-GB" altLang="en-US"/>
              <a:t>Each module has a number of ‘Credits’, to successfully complete the NCFAA you must gain 15 credits. Each unit is worth between 1-5 credits.</a:t>
            </a:r>
          </a:p>
        </p:txBody>
      </p:sp>
      <p:pic>
        <p:nvPicPr>
          <p:cNvPr id="7172" name="Picture 4">
            <a:extLst>
              <a:ext uri="{FF2B5EF4-FFF2-40B4-BE49-F238E27FC236}">
                <a16:creationId xmlns:a16="http://schemas.microsoft.com/office/drawing/2014/main" id="{EAF25E76-46D3-6D45-B435-A88CB086A7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DC5ACD9-F461-6641-83D7-D5F753CB06AF}"/>
              </a:ext>
            </a:extLst>
          </p:cNvPr>
          <p:cNvSpPr>
            <a:spLocks noGrp="1"/>
          </p:cNvSpPr>
          <p:nvPr>
            <p:ph type="title"/>
          </p:nvPr>
        </p:nvSpPr>
        <p:spPr/>
        <p:txBody>
          <a:bodyPr/>
          <a:lstStyle/>
          <a:p>
            <a:pPr eaLnBrk="1" hangingPunct="1"/>
            <a:r>
              <a:rPr lang="en-GB" altLang="en-US"/>
              <a:t>Tutor’s Role</a:t>
            </a:r>
          </a:p>
        </p:txBody>
      </p:sp>
      <p:sp>
        <p:nvSpPr>
          <p:cNvPr id="8195" name="Content Placeholder 2">
            <a:extLst>
              <a:ext uri="{FF2B5EF4-FFF2-40B4-BE49-F238E27FC236}">
                <a16:creationId xmlns:a16="http://schemas.microsoft.com/office/drawing/2014/main" id="{A8F0797A-FE65-124F-AEFB-24204C8CC0B1}"/>
              </a:ext>
            </a:extLst>
          </p:cNvPr>
          <p:cNvSpPr>
            <a:spLocks noGrp="1"/>
          </p:cNvSpPr>
          <p:nvPr>
            <p:ph idx="1"/>
          </p:nvPr>
        </p:nvSpPr>
        <p:spPr/>
        <p:txBody>
          <a:bodyPr/>
          <a:lstStyle/>
          <a:p>
            <a:pPr eaLnBrk="1" hangingPunct="1"/>
            <a:r>
              <a:rPr lang="en-GB" altLang="en-US"/>
              <a:t>Help you to succeed</a:t>
            </a:r>
          </a:p>
          <a:p>
            <a:pPr eaLnBrk="1" hangingPunct="1"/>
            <a:r>
              <a:rPr lang="en-GB" altLang="en-US"/>
              <a:t>First point of contact for learning and personal support</a:t>
            </a:r>
          </a:p>
          <a:p>
            <a:pPr eaLnBrk="1" hangingPunct="1"/>
            <a:r>
              <a:rPr lang="en-GB" altLang="en-US"/>
              <a:t>Help to access NAFD student learning materials</a:t>
            </a:r>
          </a:p>
        </p:txBody>
      </p:sp>
      <p:pic>
        <p:nvPicPr>
          <p:cNvPr id="8196" name="Picture 4">
            <a:extLst>
              <a:ext uri="{FF2B5EF4-FFF2-40B4-BE49-F238E27FC236}">
                <a16:creationId xmlns:a16="http://schemas.microsoft.com/office/drawing/2014/main" id="{E6FFE383-FD3C-E146-9B60-52FB374B5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20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20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20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D1233050-C784-8C40-B743-27585CFB8328}"/>
              </a:ext>
            </a:extLst>
          </p:cNvPr>
          <p:cNvSpPr>
            <a:spLocks noGrp="1"/>
          </p:cNvSpPr>
          <p:nvPr>
            <p:ph type="title"/>
          </p:nvPr>
        </p:nvSpPr>
        <p:spPr/>
        <p:txBody>
          <a:bodyPr/>
          <a:lstStyle/>
          <a:p>
            <a:pPr eaLnBrk="1" hangingPunct="1"/>
            <a:r>
              <a:rPr lang="en-GB" altLang="en-US"/>
              <a:t>What to expect from your tutor</a:t>
            </a:r>
          </a:p>
        </p:txBody>
      </p:sp>
      <p:sp>
        <p:nvSpPr>
          <p:cNvPr id="9219" name="Content Placeholder 2">
            <a:extLst>
              <a:ext uri="{FF2B5EF4-FFF2-40B4-BE49-F238E27FC236}">
                <a16:creationId xmlns:a16="http://schemas.microsoft.com/office/drawing/2014/main" id="{CDF76AE5-AE81-BE49-A5A9-F4F795F0A6BB}"/>
              </a:ext>
            </a:extLst>
          </p:cNvPr>
          <p:cNvSpPr>
            <a:spLocks noGrp="1"/>
          </p:cNvSpPr>
          <p:nvPr>
            <p:ph idx="1"/>
          </p:nvPr>
        </p:nvSpPr>
        <p:spPr/>
        <p:txBody>
          <a:bodyPr/>
          <a:lstStyle/>
          <a:p>
            <a:pPr eaLnBrk="1" hangingPunct="1"/>
            <a:r>
              <a:rPr lang="en-GB" altLang="en-US"/>
              <a:t>How to contact me</a:t>
            </a:r>
          </a:p>
          <a:p>
            <a:pPr eaLnBrk="1" hangingPunct="1"/>
            <a:r>
              <a:rPr lang="en-GB" altLang="en-US"/>
              <a:t>Explain the lessons</a:t>
            </a:r>
          </a:p>
          <a:p>
            <a:pPr eaLnBrk="1" hangingPunct="1"/>
            <a:r>
              <a:rPr lang="en-GB" altLang="en-US"/>
              <a:t>Maintain Communication</a:t>
            </a:r>
          </a:p>
          <a:p>
            <a:pPr eaLnBrk="1" hangingPunct="1"/>
            <a:r>
              <a:rPr lang="en-GB" altLang="en-US"/>
              <a:t>Group lessons and one to one</a:t>
            </a:r>
          </a:p>
          <a:p>
            <a:pPr eaLnBrk="1" hangingPunct="1"/>
            <a:r>
              <a:rPr lang="en-GB" altLang="en-US"/>
              <a:t>Feedback</a:t>
            </a:r>
          </a:p>
          <a:p>
            <a:pPr eaLnBrk="1" hangingPunct="1"/>
            <a:r>
              <a:rPr lang="en-GB" altLang="en-US"/>
              <a:t>Help you to control your learning</a:t>
            </a:r>
          </a:p>
          <a:p>
            <a:pPr eaLnBrk="1" hangingPunct="1"/>
            <a:r>
              <a:rPr lang="en-GB" altLang="en-US"/>
              <a:t>Listen to you</a:t>
            </a:r>
          </a:p>
        </p:txBody>
      </p:sp>
      <p:pic>
        <p:nvPicPr>
          <p:cNvPr id="9220" name="Picture 4">
            <a:extLst>
              <a:ext uri="{FF2B5EF4-FFF2-40B4-BE49-F238E27FC236}">
                <a16:creationId xmlns:a16="http://schemas.microsoft.com/office/drawing/2014/main" id="{8A5EBB5C-1A57-494D-A678-97FE0C6672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20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20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20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20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fade">
                                      <p:cBhvr>
                                        <p:cTn id="27" dur="2000"/>
                                        <p:tgtEl>
                                          <p:spTgt spid="9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fade">
                                      <p:cBhvr>
                                        <p:cTn id="32" dur="2000"/>
                                        <p:tgtEl>
                                          <p:spTgt spid="921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fade">
                                      <p:cBhvr>
                                        <p:cTn id="37" dur="20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5ACDAA6-35A3-404A-BA71-AA69D0D9F4E6}"/>
              </a:ext>
            </a:extLst>
          </p:cNvPr>
          <p:cNvSpPr>
            <a:spLocks noGrp="1"/>
          </p:cNvSpPr>
          <p:nvPr>
            <p:ph type="title"/>
          </p:nvPr>
        </p:nvSpPr>
        <p:spPr/>
        <p:txBody>
          <a:bodyPr/>
          <a:lstStyle/>
          <a:p>
            <a:pPr eaLnBrk="1" hangingPunct="1"/>
            <a:r>
              <a:rPr lang="en-GB" altLang="en-US"/>
              <a:t>Expectations of you</a:t>
            </a:r>
          </a:p>
        </p:txBody>
      </p:sp>
      <p:sp>
        <p:nvSpPr>
          <p:cNvPr id="10243" name="Content Placeholder 2">
            <a:extLst>
              <a:ext uri="{FF2B5EF4-FFF2-40B4-BE49-F238E27FC236}">
                <a16:creationId xmlns:a16="http://schemas.microsoft.com/office/drawing/2014/main" id="{44A8BAF2-9279-CD45-A88C-7EB79BCE716B}"/>
              </a:ext>
            </a:extLst>
          </p:cNvPr>
          <p:cNvSpPr>
            <a:spLocks noGrp="1"/>
          </p:cNvSpPr>
          <p:nvPr>
            <p:ph idx="1"/>
          </p:nvPr>
        </p:nvSpPr>
        <p:spPr/>
        <p:txBody>
          <a:bodyPr/>
          <a:lstStyle/>
          <a:p>
            <a:pPr eaLnBrk="1" hangingPunct="1"/>
            <a:r>
              <a:rPr lang="en-GB" altLang="en-US"/>
              <a:t>Use Moodle regularly (every couple of days)</a:t>
            </a:r>
          </a:p>
          <a:p>
            <a:pPr eaLnBrk="1" hangingPunct="1"/>
            <a:r>
              <a:rPr lang="en-GB" altLang="en-US"/>
              <a:t>2-4 hours each week working on line</a:t>
            </a:r>
          </a:p>
          <a:p>
            <a:pPr eaLnBrk="1" hangingPunct="1"/>
            <a:r>
              <a:rPr lang="en-GB" altLang="en-US"/>
              <a:t>Read and respond to all messages</a:t>
            </a:r>
          </a:p>
          <a:p>
            <a:pPr eaLnBrk="1" hangingPunct="1"/>
            <a:r>
              <a:rPr lang="en-GB" altLang="en-US"/>
              <a:t>Participate in on line activities </a:t>
            </a:r>
          </a:p>
          <a:p>
            <a:pPr eaLnBrk="1" hangingPunct="1"/>
            <a:r>
              <a:rPr lang="en-GB" altLang="en-US"/>
              <a:t>Upload your ILR and RL on time</a:t>
            </a:r>
          </a:p>
          <a:p>
            <a:pPr eaLnBrk="1" hangingPunct="1"/>
            <a:endParaRPr lang="en-GB" altLang="en-US"/>
          </a:p>
          <a:p>
            <a:pPr eaLnBrk="1" hangingPunct="1"/>
            <a:endParaRPr lang="en-GB" altLang="en-US"/>
          </a:p>
        </p:txBody>
      </p:sp>
      <p:pic>
        <p:nvPicPr>
          <p:cNvPr id="10244" name="Picture 4">
            <a:extLst>
              <a:ext uri="{FF2B5EF4-FFF2-40B4-BE49-F238E27FC236}">
                <a16:creationId xmlns:a16="http://schemas.microsoft.com/office/drawing/2014/main" id="{2CB802F7-6F37-864B-816A-B0709262CE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129213"/>
            <a:ext cx="19081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20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20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20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fade">
                                      <p:cBhvr>
                                        <p:cTn id="22" dur="20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fade">
                                      <p:cBhvr>
                                        <p:cTn id="27" dur="2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912</Words>
  <Application>Microsoft Macintosh PowerPoint</Application>
  <PresentationFormat>On-screen Show (4:3)</PresentationFormat>
  <Paragraphs>153</Paragraphs>
  <Slides>22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TT196t00</vt:lpstr>
      <vt:lpstr>Office Theme</vt:lpstr>
      <vt:lpstr>National Certificate in Funeral Arranging and Administration</vt:lpstr>
      <vt:lpstr>Aim</vt:lpstr>
      <vt:lpstr>Getting to know you</vt:lpstr>
      <vt:lpstr>Aims of the Syllabus</vt:lpstr>
      <vt:lpstr>Content of Syllabus</vt:lpstr>
      <vt:lpstr>Qualification Structure</vt:lpstr>
      <vt:lpstr>Tutor’s Role</vt:lpstr>
      <vt:lpstr>What to expect from your tutor</vt:lpstr>
      <vt:lpstr>Expectations of you</vt:lpstr>
      <vt:lpstr>Assessment Guidelines</vt:lpstr>
      <vt:lpstr>What examiners are looking for</vt:lpstr>
      <vt:lpstr>Presentation of ILR’s</vt:lpstr>
      <vt:lpstr>Structure and Contents of ILR’s</vt:lpstr>
      <vt:lpstr>Example of expectations</vt:lpstr>
      <vt:lpstr>Timetable for ILR &amp; RL</vt:lpstr>
      <vt:lpstr>Deadlines</vt:lpstr>
      <vt:lpstr>Presentation of RL </vt:lpstr>
      <vt:lpstr>Structure of RL’s</vt:lpstr>
      <vt:lpstr>Plagiarism</vt:lpstr>
      <vt:lpstr>Plagiarism</vt:lpstr>
      <vt:lpstr>MOODLE</vt:lpstr>
      <vt:lpstr>Individual Self-assessment</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Natasha Gidley</dc:creator>
  <cp:keywords/>
  <dc:description/>
  <cp:lastModifiedBy>Microsoft Office User</cp:lastModifiedBy>
  <cp:revision>41</cp:revision>
  <dcterms:created xsi:type="dcterms:W3CDTF">2013-03-14T11:02:09Z</dcterms:created>
  <dcterms:modified xsi:type="dcterms:W3CDTF">2019-08-28T11:51:18Z</dcterms:modified>
  <cp:category/>
</cp:coreProperties>
</file>