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B64CF-F5B0-4219-8749-93C131238A91}" type="datetimeFigureOut">
              <a:rPr lang="en-GB" smtClean="0"/>
              <a:pPr/>
              <a:t>09/09/2012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5192-9113-48EB-A9A0-47CA2054D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NCFAA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pPr algn="ctr">
              <a:buNone/>
            </a:pPr>
            <a:r>
              <a:rPr lang="en-GB" sz="5400" smtClean="0"/>
              <a:t>COMMUNICATION </a:t>
            </a:r>
          </a:p>
          <a:p>
            <a:pPr algn="ctr">
              <a:buNone/>
            </a:pPr>
            <a:r>
              <a:rPr lang="en-GB" sz="5400" dirty="0" smtClean="0"/>
              <a:t>SKILLS</a:t>
            </a:r>
            <a:endParaRPr lang="en-GB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836712"/>
            <a:ext cx="4968552" cy="5809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4" name="Content Placeholder 3" descr="dc1aba13-ad0c-4946-b9d7-b34c06204e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692696"/>
            <a:ext cx="5544616" cy="511256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3848" y="274638"/>
            <a:ext cx="3456384" cy="1143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Content Placeholder 5" descr="LISTENinChine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704856" cy="61206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Verbally – through choice of words</a:t>
            </a:r>
          </a:p>
          <a:p>
            <a:r>
              <a:rPr lang="en-GB" dirty="0" smtClean="0"/>
              <a:t>Non-verbally, e.g. body language</a:t>
            </a:r>
          </a:p>
          <a:p>
            <a:r>
              <a:rPr lang="en-GB" dirty="0" smtClean="0"/>
              <a:t>Listening – the method by which communication is received</a:t>
            </a:r>
          </a:p>
          <a:p>
            <a:r>
              <a:rPr lang="en-GB" dirty="0" smtClean="0"/>
              <a:t>Written – through the use of the written word</a:t>
            </a:r>
          </a:p>
          <a:p>
            <a:r>
              <a:rPr lang="en-GB" dirty="0" smtClean="0"/>
              <a:t>Visual – through the use of graphics and signs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NCFAA</vt:lpstr>
      <vt:lpstr>Slide 2</vt:lpstr>
      <vt:lpstr>Slide 3</vt:lpstr>
      <vt:lpstr>Communication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Hilary Elizabeth Clark</dc:creator>
  <cp:lastModifiedBy>Hilary Elizabeth Clark</cp:lastModifiedBy>
  <cp:revision>5</cp:revision>
  <dcterms:created xsi:type="dcterms:W3CDTF">2012-09-08T16:50:54Z</dcterms:created>
  <dcterms:modified xsi:type="dcterms:W3CDTF">2012-09-09T16:54:09Z</dcterms:modified>
</cp:coreProperties>
</file>